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66b4f2758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f1addfb914af2"/>
  </p:sldMasterIdLst>
  <p:sldIdLst>
    <p:sldId xmlns:r="http://schemas.openxmlformats.org/officeDocument/2006/relationships" id="256" r:id="Ra7390c4ece054256"/>
    <p:sldId xmlns:r="http://schemas.openxmlformats.org/officeDocument/2006/relationships" id="257" r:id="Re78c630f804545a5"/>
    <p:sldId xmlns:r="http://schemas.openxmlformats.org/officeDocument/2006/relationships" id="258" r:id="Rd4bb02d12a6f48e7"/>
    <p:sldId xmlns:r="http://schemas.openxmlformats.org/officeDocument/2006/relationships" id="259" r:id="R0024685c68fe4371"/>
    <p:sldId xmlns:r="http://schemas.openxmlformats.org/officeDocument/2006/relationships" id="260" r:id="Rf199b3f3a0824bbb"/>
    <p:sldId xmlns:r="http://schemas.openxmlformats.org/officeDocument/2006/relationships" id="261" r:id="R73a0405077e544bb"/>
    <p:sldId xmlns:r="http://schemas.openxmlformats.org/officeDocument/2006/relationships" id="262" r:id="R7e70542c1344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f1addfb914af2" /><Relationship Type="http://schemas.openxmlformats.org/officeDocument/2006/relationships/slide" Target="/ppt/slides/slide1.xml" Id="Ra7390c4ece054256" /><Relationship Type="http://schemas.openxmlformats.org/officeDocument/2006/relationships/slide" Target="/ppt/slides/slide2.xml" Id="Re78c630f804545a5" /><Relationship Type="http://schemas.openxmlformats.org/officeDocument/2006/relationships/slide" Target="/ppt/slides/slide3.xml" Id="Rd4bb02d12a6f48e7" /><Relationship Type="http://schemas.openxmlformats.org/officeDocument/2006/relationships/slide" Target="/ppt/slides/slide4.xml" Id="R0024685c68fe4371" /><Relationship Type="http://schemas.openxmlformats.org/officeDocument/2006/relationships/slide" Target="/ppt/slides/slide5.xml" Id="Rf199b3f3a0824bbb" /><Relationship Type="http://schemas.openxmlformats.org/officeDocument/2006/relationships/slide" Target="/ppt/slides/slide6.xml" Id="R73a0405077e544bb" /><Relationship Type="http://schemas.openxmlformats.org/officeDocument/2006/relationships/slide" Target="/ppt/slides/slide7.xml" Id="R7e70542c1344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957ca7fad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e99d2ddf74a0d" /><Relationship Type="http://schemas.openxmlformats.org/officeDocument/2006/relationships/theme" Target="/ppt/slideMasters/theme/theme1.xml" Id="Rda3fd4acbe9d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e99d2ddf7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eab8edc8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b602127a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3480c703f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2e45a5b8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85c9a569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7f95c80b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92e9db774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SVORKA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SVORKA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860 509 000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 KOMMUNE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KOMMUNE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SVORKA HOLDING AS</a:t>
            </a:r>
          </a:p>
        </p:txBody>
      </p:sp>
    </p:spTree>
  </p:cSld>
  <p:clrMapOvr>
    <a:masterClrMapping xmlns:a="http://schemas.openxmlformats.org/drawingml/2006/main"/>
  </p:clrMapOvr>
</p:sld>
</file>