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0b207dfd954d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d09a2d5f2848d2"/>
  </p:sldMasterIdLst>
  <p:sldIdLst>
    <p:sldId xmlns:r="http://schemas.openxmlformats.org/officeDocument/2006/relationships" id="256" r:id="R711d15d37c3e4632"/>
    <p:sldId xmlns:r="http://schemas.openxmlformats.org/officeDocument/2006/relationships" id="257" r:id="Rdad7602d50534f2f"/>
    <p:sldId xmlns:r="http://schemas.openxmlformats.org/officeDocument/2006/relationships" id="258" r:id="R422990d4f72648f1"/>
    <p:sldId xmlns:r="http://schemas.openxmlformats.org/officeDocument/2006/relationships" id="259" r:id="R04a05a69a94645a5"/>
    <p:sldId xmlns:r="http://schemas.openxmlformats.org/officeDocument/2006/relationships" id="260" r:id="R2f2c87ac89564915"/>
    <p:sldId xmlns:r="http://schemas.openxmlformats.org/officeDocument/2006/relationships" id="261" r:id="R9918da6051a540f1"/>
    <p:sldId xmlns:r="http://schemas.openxmlformats.org/officeDocument/2006/relationships" id="262" r:id="Reb1c4badaa69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d09a2d5f2848d2" /><Relationship Type="http://schemas.openxmlformats.org/officeDocument/2006/relationships/slide" Target="/ppt/slides/slide1.xml" Id="R711d15d37c3e4632" /><Relationship Type="http://schemas.openxmlformats.org/officeDocument/2006/relationships/slide" Target="/ppt/slides/slide2.xml" Id="Rdad7602d50534f2f" /><Relationship Type="http://schemas.openxmlformats.org/officeDocument/2006/relationships/slide" Target="/ppt/slides/slide3.xml" Id="R422990d4f72648f1" /><Relationship Type="http://schemas.openxmlformats.org/officeDocument/2006/relationships/slide" Target="/ppt/slides/slide4.xml" Id="R04a05a69a94645a5" /><Relationship Type="http://schemas.openxmlformats.org/officeDocument/2006/relationships/slide" Target="/ppt/slides/slide5.xml" Id="R2f2c87ac89564915" /><Relationship Type="http://schemas.openxmlformats.org/officeDocument/2006/relationships/slide" Target="/ppt/slides/slide6.xml" Id="R9918da6051a540f1" /><Relationship Type="http://schemas.openxmlformats.org/officeDocument/2006/relationships/slide" Target="/ppt/slides/slide7.xml" Id="Reb1c4badaa69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25320549cc43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c00f62bc34764" /><Relationship Type="http://schemas.openxmlformats.org/officeDocument/2006/relationships/theme" Target="/ppt/slideMasters/theme/theme1.xml" Id="R3d3309651dc24b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2c00f62bc347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55c5c3dd444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a56c25f2e49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f83700f1e4d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c17db1f6b47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6b6162bb24e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a15be5c8943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a9d782b3748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 HOLDING AS ble etablert [år] og holder til i Solbergmoen.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1 210 738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1 212 300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Blåfjellveien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3058 Solbergmoen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923 821 554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 HOLDING AS</a:t>
            </a:r>
          </a:p>
        </p:txBody>
      </p:sp>
    </p:spTree>
  </p:cSld>
  <p:clrMapOvr>
    <a:masterClrMapping xmlns:a="http://schemas.openxmlformats.org/drawingml/2006/main"/>
  </p:clrMapOvr>
</p:sld>
</file>