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3fe167987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57077077f42e8"/>
  </p:sldMasterIdLst>
  <p:sldIdLst>
    <p:sldId xmlns:r="http://schemas.openxmlformats.org/officeDocument/2006/relationships" id="256" r:id="Rb92ec3738b0c4788"/>
    <p:sldId xmlns:r="http://schemas.openxmlformats.org/officeDocument/2006/relationships" id="257" r:id="R322979b5f0064c7b"/>
    <p:sldId xmlns:r="http://schemas.openxmlformats.org/officeDocument/2006/relationships" id="258" r:id="R709255b2ad3d4e5e"/>
    <p:sldId xmlns:r="http://schemas.openxmlformats.org/officeDocument/2006/relationships" id="259" r:id="Rd70c1e94dea044ee"/>
    <p:sldId xmlns:r="http://schemas.openxmlformats.org/officeDocument/2006/relationships" id="260" r:id="R518336ed36244b96"/>
    <p:sldId xmlns:r="http://schemas.openxmlformats.org/officeDocument/2006/relationships" id="261" r:id="R12da2f680f6144ab"/>
    <p:sldId xmlns:r="http://schemas.openxmlformats.org/officeDocument/2006/relationships" id="262" r:id="R6c58f2f78105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57077077f42e8" /><Relationship Type="http://schemas.openxmlformats.org/officeDocument/2006/relationships/slide" Target="/ppt/slides/slide1.xml" Id="Rb92ec3738b0c4788" /><Relationship Type="http://schemas.openxmlformats.org/officeDocument/2006/relationships/slide" Target="/ppt/slides/slide2.xml" Id="R322979b5f0064c7b" /><Relationship Type="http://schemas.openxmlformats.org/officeDocument/2006/relationships/slide" Target="/ppt/slides/slide3.xml" Id="R709255b2ad3d4e5e" /><Relationship Type="http://schemas.openxmlformats.org/officeDocument/2006/relationships/slide" Target="/ppt/slides/slide4.xml" Id="Rd70c1e94dea044ee" /><Relationship Type="http://schemas.openxmlformats.org/officeDocument/2006/relationships/slide" Target="/ppt/slides/slide5.xml" Id="R518336ed36244b96" /><Relationship Type="http://schemas.openxmlformats.org/officeDocument/2006/relationships/slide" Target="/ppt/slides/slide6.xml" Id="R12da2f680f6144ab" /><Relationship Type="http://schemas.openxmlformats.org/officeDocument/2006/relationships/slide" Target="/ppt/slides/slide7.xml" Id="R6c58f2f78105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7ce990efc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979f857144049" /><Relationship Type="http://schemas.openxmlformats.org/officeDocument/2006/relationships/theme" Target="/ppt/slideMasters/theme/theme1.xml" Id="R09e51e25b769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979f85714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9e885871a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9a5d5589c45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e4985d796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02b9fba9e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beb9fe59c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ab808c8a947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b980c367a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GAMLE SYREVEGEN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SYREVEGEN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OWE HØINES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Syrevegen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