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774f4c9f564c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fcec7dbf204b38"/>
  </p:sldMasterIdLst>
  <p:sldIdLst>
    <p:sldId xmlns:r="http://schemas.openxmlformats.org/officeDocument/2006/relationships" id="256" r:id="Re6b285ce1ec341c7"/>
    <p:sldId xmlns:r="http://schemas.openxmlformats.org/officeDocument/2006/relationships" id="257" r:id="Rf79aca6a2fac4301"/>
    <p:sldId xmlns:r="http://schemas.openxmlformats.org/officeDocument/2006/relationships" id="258" r:id="R4de843d1a5144e46"/>
    <p:sldId xmlns:r="http://schemas.openxmlformats.org/officeDocument/2006/relationships" id="259" r:id="Rb1cfa8eaed284e9f"/>
    <p:sldId xmlns:r="http://schemas.openxmlformats.org/officeDocument/2006/relationships" id="260" r:id="R06ef62c7cfb848ef"/>
    <p:sldId xmlns:r="http://schemas.openxmlformats.org/officeDocument/2006/relationships" id="261" r:id="Rbd469f233fe743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fcec7dbf204b38" /><Relationship Type="http://schemas.openxmlformats.org/officeDocument/2006/relationships/slide" Target="/ppt/slides/slide1.xml" Id="Re6b285ce1ec341c7" /><Relationship Type="http://schemas.openxmlformats.org/officeDocument/2006/relationships/slide" Target="/ppt/slides/slide2.xml" Id="Rf79aca6a2fac4301" /><Relationship Type="http://schemas.openxmlformats.org/officeDocument/2006/relationships/slide" Target="/ppt/slides/slide3.xml" Id="R4de843d1a5144e46" /><Relationship Type="http://schemas.openxmlformats.org/officeDocument/2006/relationships/slide" Target="/ppt/slides/slide4.xml" Id="Rb1cfa8eaed284e9f" /><Relationship Type="http://schemas.openxmlformats.org/officeDocument/2006/relationships/slide" Target="/ppt/slides/slide5.xml" Id="R06ef62c7cfb848ef" /><Relationship Type="http://schemas.openxmlformats.org/officeDocument/2006/relationships/slide" Target="/ppt/slides/slide6.xml" Id="Rbd469f233fe743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555ca5810f43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97b1fc8204215" /><Relationship Type="http://schemas.openxmlformats.org/officeDocument/2006/relationships/theme" Target="/ppt/slideMasters/theme/theme1.xml" Id="R8825e2be847f48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197b1fc82042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68b41838048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bafe81f7941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5080b43294b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150961d1141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af08f7e4d4b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fa1be81014f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VESTFOLD OG TELEMARK 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OG TELEMARK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VESTFOLD OG TELEMARK REVISJON IKS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OG TELEMARK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OG TELEMARK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OG TELEMARK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43 244 049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718 375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1 723 260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20 651 265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27 377 166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OG TELEMARK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Bruene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07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923 822 410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OG TELEMARK REVISJON IKS</a:t>
            </a:r>
          </a:p>
        </p:txBody>
      </p:sp>
    </p:spTree>
  </p:cSld>
  <p:clrMapOvr>
    <a:masterClrMapping xmlns:a="http://schemas.openxmlformats.org/drawingml/2006/main"/>
  </p:clrMapOvr>
</p:sld>
</file>