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aa84f791c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02deeb6364265"/>
  </p:sldMasterIdLst>
  <p:sldIdLst>
    <p:sldId xmlns:r="http://schemas.openxmlformats.org/officeDocument/2006/relationships" id="256" r:id="R8f0190fac7e54a3d"/>
    <p:sldId xmlns:r="http://schemas.openxmlformats.org/officeDocument/2006/relationships" id="257" r:id="R21e44520980b4dc7"/>
    <p:sldId xmlns:r="http://schemas.openxmlformats.org/officeDocument/2006/relationships" id="258" r:id="R0822c58232aa4d98"/>
    <p:sldId xmlns:r="http://schemas.openxmlformats.org/officeDocument/2006/relationships" id="259" r:id="R17b2dd7560e14355"/>
    <p:sldId xmlns:r="http://schemas.openxmlformats.org/officeDocument/2006/relationships" id="260" r:id="R99673e3d7dde4939"/>
    <p:sldId xmlns:r="http://schemas.openxmlformats.org/officeDocument/2006/relationships" id="261" r:id="R4d424028d72a4362"/>
    <p:sldId xmlns:r="http://schemas.openxmlformats.org/officeDocument/2006/relationships" id="262" r:id="R4c1a1439e2ab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02deeb6364265" /><Relationship Type="http://schemas.openxmlformats.org/officeDocument/2006/relationships/slide" Target="/ppt/slides/slide1.xml" Id="R8f0190fac7e54a3d" /><Relationship Type="http://schemas.openxmlformats.org/officeDocument/2006/relationships/slide" Target="/ppt/slides/slide2.xml" Id="R21e44520980b4dc7" /><Relationship Type="http://schemas.openxmlformats.org/officeDocument/2006/relationships/slide" Target="/ppt/slides/slide3.xml" Id="R0822c58232aa4d98" /><Relationship Type="http://schemas.openxmlformats.org/officeDocument/2006/relationships/slide" Target="/ppt/slides/slide4.xml" Id="R17b2dd7560e14355" /><Relationship Type="http://schemas.openxmlformats.org/officeDocument/2006/relationships/slide" Target="/ppt/slides/slide5.xml" Id="R99673e3d7dde4939" /><Relationship Type="http://schemas.openxmlformats.org/officeDocument/2006/relationships/slide" Target="/ppt/slides/slide6.xml" Id="R4d424028d72a4362" /><Relationship Type="http://schemas.openxmlformats.org/officeDocument/2006/relationships/slide" Target="/ppt/slides/slide7.xml" Id="R4c1a1439e2ab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b10ce476e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d5e7a6524316" /><Relationship Type="http://schemas.openxmlformats.org/officeDocument/2006/relationships/theme" Target="/ppt/slideMasters/theme/theme1.xml" Id="R117d617f97ba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8d5e7a652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1dee54b9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0331d398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c541db8d0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9b01caa6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4bee6bdb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eaaf440b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31dc8d677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CDR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30 141 843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35 380 673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RINGÅS CASSIA RIBEIRO 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RINGÅS DAGFINN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