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5b0541d09b4a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74dde45c5846da"/>
  </p:sldMasterIdLst>
  <p:sldIdLst>
    <p:sldId xmlns:r="http://schemas.openxmlformats.org/officeDocument/2006/relationships" id="256" r:id="Re691d51daaed4908"/>
    <p:sldId xmlns:r="http://schemas.openxmlformats.org/officeDocument/2006/relationships" id="257" r:id="R887c38c85c5f42bd"/>
    <p:sldId xmlns:r="http://schemas.openxmlformats.org/officeDocument/2006/relationships" id="258" r:id="Rc3dd24781f384193"/>
    <p:sldId xmlns:r="http://schemas.openxmlformats.org/officeDocument/2006/relationships" id="259" r:id="R6a6db16666a64cc4"/>
    <p:sldId xmlns:r="http://schemas.openxmlformats.org/officeDocument/2006/relationships" id="260" r:id="R1eea5bd15aeb4430"/>
    <p:sldId xmlns:r="http://schemas.openxmlformats.org/officeDocument/2006/relationships" id="261" r:id="Rf4fd9e6ce1b14d90"/>
    <p:sldId xmlns:r="http://schemas.openxmlformats.org/officeDocument/2006/relationships" id="262" r:id="Rcc97480379c2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4dde45c5846da" /><Relationship Type="http://schemas.openxmlformats.org/officeDocument/2006/relationships/slide" Target="/ppt/slides/slide1.xml" Id="Re691d51daaed4908" /><Relationship Type="http://schemas.openxmlformats.org/officeDocument/2006/relationships/slide" Target="/ppt/slides/slide2.xml" Id="R887c38c85c5f42bd" /><Relationship Type="http://schemas.openxmlformats.org/officeDocument/2006/relationships/slide" Target="/ppt/slides/slide3.xml" Id="Rc3dd24781f384193" /><Relationship Type="http://schemas.openxmlformats.org/officeDocument/2006/relationships/slide" Target="/ppt/slides/slide4.xml" Id="R6a6db16666a64cc4" /><Relationship Type="http://schemas.openxmlformats.org/officeDocument/2006/relationships/slide" Target="/ppt/slides/slide5.xml" Id="R1eea5bd15aeb4430" /><Relationship Type="http://schemas.openxmlformats.org/officeDocument/2006/relationships/slide" Target="/ppt/slides/slide6.xml" Id="Rf4fd9e6ce1b14d90" /><Relationship Type="http://schemas.openxmlformats.org/officeDocument/2006/relationships/slide" Target="/ppt/slides/slide7.xml" Id="Rcc97480379c2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90f238492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08739dfb64e82" /><Relationship Type="http://schemas.openxmlformats.org/officeDocument/2006/relationships/theme" Target="/ppt/slideMasters/theme/theme1.xml" Id="Rd05c63e59592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08739dfb6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68c4731f14b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e292957f8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1a24095b5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9c25ea1884f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c93f2dddf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1c4ad317e4e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5b7d14516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UTVIKLING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MAGNUSSEN AS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GURO STRAND MOE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SOFIE WATERLOO HAUGUM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SOFIE WANNEBO INGEBRIGTSEN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ANNIE BUGGE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HOLMEN HAUGLI  –  12,3 %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Th. Sommerschields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923 825 738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UTVIKLING AS</a:t>
            </a:r>
          </a:p>
        </p:txBody>
      </p:sp>
    </p:spTree>
  </p:cSld>
  <p:clrMapOvr>
    <a:masterClrMapping xmlns:a="http://schemas.openxmlformats.org/drawingml/2006/main"/>
  </p:clrMapOvr>
</p:sld>
</file>