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e56fc1b57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e1ae2636941ea"/>
  </p:sldMasterIdLst>
  <p:sldIdLst>
    <p:sldId xmlns:r="http://schemas.openxmlformats.org/officeDocument/2006/relationships" id="256" r:id="Rd2ca93d390b34508"/>
    <p:sldId xmlns:r="http://schemas.openxmlformats.org/officeDocument/2006/relationships" id="257" r:id="R3acd85ef88cb4689"/>
    <p:sldId xmlns:r="http://schemas.openxmlformats.org/officeDocument/2006/relationships" id="258" r:id="R4d1c5c3c81ed4bf6"/>
    <p:sldId xmlns:r="http://schemas.openxmlformats.org/officeDocument/2006/relationships" id="259" r:id="Re9b7a6b390934736"/>
    <p:sldId xmlns:r="http://schemas.openxmlformats.org/officeDocument/2006/relationships" id="260" r:id="R57be159dce014958"/>
    <p:sldId xmlns:r="http://schemas.openxmlformats.org/officeDocument/2006/relationships" id="261" r:id="R3d949a6e840e483c"/>
    <p:sldId xmlns:r="http://schemas.openxmlformats.org/officeDocument/2006/relationships" id="262" r:id="R2e83057aecfc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e1ae2636941ea" /><Relationship Type="http://schemas.openxmlformats.org/officeDocument/2006/relationships/slide" Target="/ppt/slides/slide1.xml" Id="Rd2ca93d390b34508" /><Relationship Type="http://schemas.openxmlformats.org/officeDocument/2006/relationships/slide" Target="/ppt/slides/slide2.xml" Id="R3acd85ef88cb4689" /><Relationship Type="http://schemas.openxmlformats.org/officeDocument/2006/relationships/slide" Target="/ppt/slides/slide3.xml" Id="R4d1c5c3c81ed4bf6" /><Relationship Type="http://schemas.openxmlformats.org/officeDocument/2006/relationships/slide" Target="/ppt/slides/slide4.xml" Id="Re9b7a6b390934736" /><Relationship Type="http://schemas.openxmlformats.org/officeDocument/2006/relationships/slide" Target="/ppt/slides/slide5.xml" Id="R57be159dce014958" /><Relationship Type="http://schemas.openxmlformats.org/officeDocument/2006/relationships/slide" Target="/ppt/slides/slide6.xml" Id="R3d949a6e840e483c" /><Relationship Type="http://schemas.openxmlformats.org/officeDocument/2006/relationships/slide" Target="/ppt/slides/slide7.xml" Id="R2e83057aecfc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da389faa6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db9ba1ea54fe9" /><Relationship Type="http://schemas.openxmlformats.org/officeDocument/2006/relationships/theme" Target="/ppt/slideMasters/theme/theme1.xml" Id="Ra37d969ae4d344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db9ba1ea5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b6c546de5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5e926c898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e3b5f6266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307a97619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2ea7bdbff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97f22a915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9958ef03845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DIGITALL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DIGITALL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3 172 653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5 233 126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KONSULT AS  –  43,2 %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ENDRUS INVEST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 KONSULT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MIRTALL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923 826 246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