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634c98887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1b798c0224fdc"/>
  </p:sldMasterIdLst>
  <p:sldIdLst>
    <p:sldId xmlns:r="http://schemas.openxmlformats.org/officeDocument/2006/relationships" id="256" r:id="R97a2d92ad42d4049"/>
    <p:sldId xmlns:r="http://schemas.openxmlformats.org/officeDocument/2006/relationships" id="257" r:id="R8c274c7acb874f50"/>
    <p:sldId xmlns:r="http://schemas.openxmlformats.org/officeDocument/2006/relationships" id="258" r:id="R04a91078894b44a8"/>
    <p:sldId xmlns:r="http://schemas.openxmlformats.org/officeDocument/2006/relationships" id="259" r:id="R6bf81fd2e31c4769"/>
    <p:sldId xmlns:r="http://schemas.openxmlformats.org/officeDocument/2006/relationships" id="260" r:id="R0a48d980e09146aa"/>
    <p:sldId xmlns:r="http://schemas.openxmlformats.org/officeDocument/2006/relationships" id="261" r:id="R5002128905a64e22"/>
    <p:sldId xmlns:r="http://schemas.openxmlformats.org/officeDocument/2006/relationships" id="262" r:id="R7f765372a332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1b798c0224fdc" /><Relationship Type="http://schemas.openxmlformats.org/officeDocument/2006/relationships/slide" Target="/ppt/slides/slide1.xml" Id="R97a2d92ad42d4049" /><Relationship Type="http://schemas.openxmlformats.org/officeDocument/2006/relationships/slide" Target="/ppt/slides/slide2.xml" Id="R8c274c7acb874f50" /><Relationship Type="http://schemas.openxmlformats.org/officeDocument/2006/relationships/slide" Target="/ppt/slides/slide3.xml" Id="R04a91078894b44a8" /><Relationship Type="http://schemas.openxmlformats.org/officeDocument/2006/relationships/slide" Target="/ppt/slides/slide4.xml" Id="R6bf81fd2e31c4769" /><Relationship Type="http://schemas.openxmlformats.org/officeDocument/2006/relationships/slide" Target="/ppt/slides/slide5.xml" Id="R0a48d980e09146aa" /><Relationship Type="http://schemas.openxmlformats.org/officeDocument/2006/relationships/slide" Target="/ppt/slides/slide6.xml" Id="R5002128905a64e22" /><Relationship Type="http://schemas.openxmlformats.org/officeDocument/2006/relationships/slide" Target="/ppt/slides/slide7.xml" Id="R7f765372a332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6d00388ae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3af5ddd946bb" /><Relationship Type="http://schemas.openxmlformats.org/officeDocument/2006/relationships/theme" Target="/ppt/slideMasters/theme/theme1.xml" Id="R0da576d29d9d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63af5ddd9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40b13869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59b68644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90fc6398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f6a7f63c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5dca5948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40b25783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7665730f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MAYFLOWER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MAYFLOWER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AMBLE ANUNDSEN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Maiblomtunet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