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351061dc1549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b14a5b77a54898"/>
  </p:sldMasterIdLst>
  <p:sldIdLst>
    <p:sldId xmlns:r="http://schemas.openxmlformats.org/officeDocument/2006/relationships" id="256" r:id="Rdf496b6d58d64234"/>
    <p:sldId xmlns:r="http://schemas.openxmlformats.org/officeDocument/2006/relationships" id="257" r:id="Rf605271715be4fb5"/>
    <p:sldId xmlns:r="http://schemas.openxmlformats.org/officeDocument/2006/relationships" id="258" r:id="R7e4c09d3d4a04094"/>
    <p:sldId xmlns:r="http://schemas.openxmlformats.org/officeDocument/2006/relationships" id="259" r:id="Rbc5dd85676e24dde"/>
    <p:sldId xmlns:r="http://schemas.openxmlformats.org/officeDocument/2006/relationships" id="260" r:id="Raee497e82b364621"/>
    <p:sldId xmlns:r="http://schemas.openxmlformats.org/officeDocument/2006/relationships" id="261" r:id="Ra73ca441c68f49e8"/>
    <p:sldId xmlns:r="http://schemas.openxmlformats.org/officeDocument/2006/relationships" id="262" r:id="R1b20f9a148f84e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14a5b77a54898" /><Relationship Type="http://schemas.openxmlformats.org/officeDocument/2006/relationships/slide" Target="/ppt/slides/slide1.xml" Id="Rdf496b6d58d64234" /><Relationship Type="http://schemas.openxmlformats.org/officeDocument/2006/relationships/slide" Target="/ppt/slides/slide2.xml" Id="Rf605271715be4fb5" /><Relationship Type="http://schemas.openxmlformats.org/officeDocument/2006/relationships/slide" Target="/ppt/slides/slide3.xml" Id="R7e4c09d3d4a04094" /><Relationship Type="http://schemas.openxmlformats.org/officeDocument/2006/relationships/slide" Target="/ppt/slides/slide4.xml" Id="Rbc5dd85676e24dde" /><Relationship Type="http://schemas.openxmlformats.org/officeDocument/2006/relationships/slide" Target="/ppt/slides/slide5.xml" Id="Raee497e82b364621" /><Relationship Type="http://schemas.openxmlformats.org/officeDocument/2006/relationships/slide" Target="/ppt/slides/slide6.xml" Id="Ra73ca441c68f49e8" /><Relationship Type="http://schemas.openxmlformats.org/officeDocument/2006/relationships/slide" Target="/ppt/slides/slide7.xml" Id="R1b20f9a148f84e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0c7173d574e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cc974bfc64574" /><Relationship Type="http://schemas.openxmlformats.org/officeDocument/2006/relationships/theme" Target="/ppt/slideMasters/theme/theme1.xml" Id="R18249c5b9d49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2cc974bfc6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ad2b10bdf42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3151bdc2242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ef72605f644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0cffb5c84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ed2a45dca4e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f031b875e48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ddec9c1324d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TT INGRID KLÆBOE LOHNE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INGRID KLÆBOE LOHNE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 INGRID KLÆBOE LOHNE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INGRID KLÆBOE LOHNE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INGRID KLÆBOE LOHNE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INGRID KLÆBOE LOHNE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16 848 073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17 527 073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INGRID KLÆBOE LOHNE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KLÆBOE LOHNE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KLÆBOE LOHNE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INGRID KLÆBOE LOHNE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Torfæus'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923 827 609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INGRID KLÆBOE LOHNE AS</a:t>
            </a:r>
          </a:p>
        </p:txBody>
      </p:sp>
    </p:spTree>
  </p:cSld>
  <p:clrMapOvr>
    <a:masterClrMapping xmlns:a="http://schemas.openxmlformats.org/drawingml/2006/main"/>
  </p:clrMapOvr>
</p:sld>
</file>