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cce0c8b09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39c7db6b0430d"/>
  </p:sldMasterIdLst>
  <p:sldIdLst>
    <p:sldId xmlns:r="http://schemas.openxmlformats.org/officeDocument/2006/relationships" id="256" r:id="Rd42a52cf37b04fb1"/>
    <p:sldId xmlns:r="http://schemas.openxmlformats.org/officeDocument/2006/relationships" id="257" r:id="R08d2af41b84648cc"/>
    <p:sldId xmlns:r="http://schemas.openxmlformats.org/officeDocument/2006/relationships" id="258" r:id="R22d50768a2034e0d"/>
    <p:sldId xmlns:r="http://schemas.openxmlformats.org/officeDocument/2006/relationships" id="259" r:id="Rd56e25d2ae514159"/>
    <p:sldId xmlns:r="http://schemas.openxmlformats.org/officeDocument/2006/relationships" id="260" r:id="R1439c1b720204bb4"/>
    <p:sldId xmlns:r="http://schemas.openxmlformats.org/officeDocument/2006/relationships" id="261" r:id="Rf778feac489a4be2"/>
    <p:sldId xmlns:r="http://schemas.openxmlformats.org/officeDocument/2006/relationships" id="262" r:id="R05e5ce68eca3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39c7db6b0430d" /><Relationship Type="http://schemas.openxmlformats.org/officeDocument/2006/relationships/slide" Target="/ppt/slides/slide1.xml" Id="Rd42a52cf37b04fb1" /><Relationship Type="http://schemas.openxmlformats.org/officeDocument/2006/relationships/slide" Target="/ppt/slides/slide2.xml" Id="R08d2af41b84648cc" /><Relationship Type="http://schemas.openxmlformats.org/officeDocument/2006/relationships/slide" Target="/ppt/slides/slide3.xml" Id="R22d50768a2034e0d" /><Relationship Type="http://schemas.openxmlformats.org/officeDocument/2006/relationships/slide" Target="/ppt/slides/slide4.xml" Id="Rd56e25d2ae514159" /><Relationship Type="http://schemas.openxmlformats.org/officeDocument/2006/relationships/slide" Target="/ppt/slides/slide5.xml" Id="R1439c1b720204bb4" /><Relationship Type="http://schemas.openxmlformats.org/officeDocument/2006/relationships/slide" Target="/ppt/slides/slide6.xml" Id="Rf778feac489a4be2" /><Relationship Type="http://schemas.openxmlformats.org/officeDocument/2006/relationships/slide" Target="/ppt/slides/slide7.xml" Id="R05e5ce68eca3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9b0c58c3f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dfc01011434b" /><Relationship Type="http://schemas.openxmlformats.org/officeDocument/2006/relationships/theme" Target="/ppt/slideMasters/theme/theme1.xml" Id="Rdaf3c3fce461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7dfc01011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b12a7e461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f6d4f3ca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08efdfe6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e3a1cd41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cb47b4d6b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64905b2e5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25ef6dfa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TOTALRIV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TOTALRIV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27 906 384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5 138 482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EIRIK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KJELL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TOTALRIV AS</a:t>
            </a:r>
          </a:p>
        </p:txBody>
      </p:sp>
    </p:spTree>
  </p:cSld>
  <p:clrMapOvr>
    <a:masterClrMapping xmlns:a="http://schemas.openxmlformats.org/drawingml/2006/main"/>
  </p:clrMapOvr>
</p:sld>
</file>