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eccb1107b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1ad03df414d79"/>
  </p:sldMasterIdLst>
  <p:sldIdLst>
    <p:sldId xmlns:r="http://schemas.openxmlformats.org/officeDocument/2006/relationships" id="256" r:id="R416c79f900f44b6a"/>
    <p:sldId xmlns:r="http://schemas.openxmlformats.org/officeDocument/2006/relationships" id="257" r:id="R64001e31dcf54af1"/>
    <p:sldId xmlns:r="http://schemas.openxmlformats.org/officeDocument/2006/relationships" id="258" r:id="R3d7b8b4a82e74243"/>
    <p:sldId xmlns:r="http://schemas.openxmlformats.org/officeDocument/2006/relationships" id="259" r:id="R74386306901344c4"/>
    <p:sldId xmlns:r="http://schemas.openxmlformats.org/officeDocument/2006/relationships" id="260" r:id="R676337de33244de4"/>
    <p:sldId xmlns:r="http://schemas.openxmlformats.org/officeDocument/2006/relationships" id="261" r:id="R2adb02c4fa454a94"/>
    <p:sldId xmlns:r="http://schemas.openxmlformats.org/officeDocument/2006/relationships" id="262" r:id="R834ca17dd0b4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1ad03df414d79" /><Relationship Type="http://schemas.openxmlformats.org/officeDocument/2006/relationships/slide" Target="/ppt/slides/slide1.xml" Id="R416c79f900f44b6a" /><Relationship Type="http://schemas.openxmlformats.org/officeDocument/2006/relationships/slide" Target="/ppt/slides/slide2.xml" Id="R64001e31dcf54af1" /><Relationship Type="http://schemas.openxmlformats.org/officeDocument/2006/relationships/slide" Target="/ppt/slides/slide3.xml" Id="R3d7b8b4a82e74243" /><Relationship Type="http://schemas.openxmlformats.org/officeDocument/2006/relationships/slide" Target="/ppt/slides/slide4.xml" Id="R74386306901344c4" /><Relationship Type="http://schemas.openxmlformats.org/officeDocument/2006/relationships/slide" Target="/ppt/slides/slide5.xml" Id="R676337de33244de4" /><Relationship Type="http://schemas.openxmlformats.org/officeDocument/2006/relationships/slide" Target="/ppt/slides/slide6.xml" Id="R2adb02c4fa454a94" /><Relationship Type="http://schemas.openxmlformats.org/officeDocument/2006/relationships/slide" Target="/ppt/slides/slide7.xml" Id="R834ca17dd0b4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8acbd739a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28de7ec054c05" /><Relationship Type="http://schemas.openxmlformats.org/officeDocument/2006/relationships/theme" Target="/ppt/slideMasters/theme/theme1.xml" Id="R5e0213bf8b8b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28de7ec05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69edf0d68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2e997e178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73ba86fe049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d1fdef5b7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b6233756947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ac318a4f6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4426057f146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FROSTAD HOLDING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240 367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FROSTAD BJØRN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Spikkestadløkka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923 829 954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FROSTAD HOLDING AS</a:t>
            </a:r>
          </a:p>
        </p:txBody>
      </p:sp>
    </p:spTree>
  </p:cSld>
  <p:clrMapOvr>
    <a:masterClrMapping xmlns:a="http://schemas.openxmlformats.org/drawingml/2006/main"/>
  </p:clrMapOvr>
</p:sld>
</file>