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aeba79543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cbf0c1eda4b33"/>
  </p:sldMasterIdLst>
  <p:sldIdLst>
    <p:sldId xmlns:r="http://schemas.openxmlformats.org/officeDocument/2006/relationships" id="256" r:id="R841738ce67d349ff"/>
    <p:sldId xmlns:r="http://schemas.openxmlformats.org/officeDocument/2006/relationships" id="257" r:id="Rd67660f735f04ead"/>
    <p:sldId xmlns:r="http://schemas.openxmlformats.org/officeDocument/2006/relationships" id="258" r:id="R5e1cbdef6240456a"/>
    <p:sldId xmlns:r="http://schemas.openxmlformats.org/officeDocument/2006/relationships" id="259" r:id="R121eb258aa744a4f"/>
    <p:sldId xmlns:r="http://schemas.openxmlformats.org/officeDocument/2006/relationships" id="260" r:id="Rbe64555dad074a9e"/>
    <p:sldId xmlns:r="http://schemas.openxmlformats.org/officeDocument/2006/relationships" id="261" r:id="R71cdc559278547bf"/>
    <p:sldId xmlns:r="http://schemas.openxmlformats.org/officeDocument/2006/relationships" id="262" r:id="R3f120e55424d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cbf0c1eda4b33" /><Relationship Type="http://schemas.openxmlformats.org/officeDocument/2006/relationships/slide" Target="/ppt/slides/slide1.xml" Id="R841738ce67d349ff" /><Relationship Type="http://schemas.openxmlformats.org/officeDocument/2006/relationships/slide" Target="/ppt/slides/slide2.xml" Id="Rd67660f735f04ead" /><Relationship Type="http://schemas.openxmlformats.org/officeDocument/2006/relationships/slide" Target="/ppt/slides/slide3.xml" Id="R5e1cbdef6240456a" /><Relationship Type="http://schemas.openxmlformats.org/officeDocument/2006/relationships/slide" Target="/ppt/slides/slide4.xml" Id="R121eb258aa744a4f" /><Relationship Type="http://schemas.openxmlformats.org/officeDocument/2006/relationships/slide" Target="/ppt/slides/slide5.xml" Id="Rbe64555dad074a9e" /><Relationship Type="http://schemas.openxmlformats.org/officeDocument/2006/relationships/slide" Target="/ppt/slides/slide6.xml" Id="R71cdc559278547bf" /><Relationship Type="http://schemas.openxmlformats.org/officeDocument/2006/relationships/slide" Target="/ppt/slides/slide7.xml" Id="R3f120e55424d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510f84190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70afffb146b2" /><Relationship Type="http://schemas.openxmlformats.org/officeDocument/2006/relationships/theme" Target="/ppt/slideMasters/theme/theme1.xml" Id="Rdda77e478832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570afffb1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4cdbef75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f4eb391b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810c2dcb1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43b072918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aee71687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588aa7d2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1df130a5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GRANITT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GRUPPEN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25 661 020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27 522 657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KAFREM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GRUPPEN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 HOLDING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KAFREM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923 831 584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GRANITT GRUPPEN AS</a:t>
            </a:r>
          </a:p>
        </p:txBody>
      </p:sp>
    </p:spTree>
  </p:cSld>
  <p:clrMapOvr>
    <a:masterClrMapping xmlns:a="http://schemas.openxmlformats.org/drawingml/2006/main"/>
  </p:clrMapOvr>
</p:sld>
</file>