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0c1d43607746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6fd3f4ea38414b"/>
  </p:sldMasterIdLst>
  <p:sldIdLst>
    <p:sldId xmlns:r="http://schemas.openxmlformats.org/officeDocument/2006/relationships" id="256" r:id="R13f911b4c3c649f8"/>
    <p:sldId xmlns:r="http://schemas.openxmlformats.org/officeDocument/2006/relationships" id="257" r:id="Rbf207c9be3dc4193"/>
    <p:sldId xmlns:r="http://schemas.openxmlformats.org/officeDocument/2006/relationships" id="258" r:id="R1859be8c973b448b"/>
    <p:sldId xmlns:r="http://schemas.openxmlformats.org/officeDocument/2006/relationships" id="259" r:id="R9e2976dbc2ae4e53"/>
    <p:sldId xmlns:r="http://schemas.openxmlformats.org/officeDocument/2006/relationships" id="260" r:id="R4399139587444f23"/>
    <p:sldId xmlns:r="http://schemas.openxmlformats.org/officeDocument/2006/relationships" id="261" r:id="Re24554fa8c6949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6fd3f4ea38414b" /><Relationship Type="http://schemas.openxmlformats.org/officeDocument/2006/relationships/slide" Target="/ppt/slides/slide1.xml" Id="R13f911b4c3c649f8" /><Relationship Type="http://schemas.openxmlformats.org/officeDocument/2006/relationships/slide" Target="/ppt/slides/slide2.xml" Id="Rbf207c9be3dc4193" /><Relationship Type="http://schemas.openxmlformats.org/officeDocument/2006/relationships/slide" Target="/ppt/slides/slide3.xml" Id="R1859be8c973b448b" /><Relationship Type="http://schemas.openxmlformats.org/officeDocument/2006/relationships/slide" Target="/ppt/slides/slide4.xml" Id="R9e2976dbc2ae4e53" /><Relationship Type="http://schemas.openxmlformats.org/officeDocument/2006/relationships/slide" Target="/ppt/slides/slide5.xml" Id="R4399139587444f23" /><Relationship Type="http://schemas.openxmlformats.org/officeDocument/2006/relationships/slide" Target="/ppt/slides/slide6.xml" Id="Re24554fa8c6949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0b329dd2c540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5b4ecaa7d4b85" /><Relationship Type="http://schemas.openxmlformats.org/officeDocument/2006/relationships/theme" Target="/ppt/slideMasters/theme/theme1.xml" Id="Rb0d070543e3540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a5b4ecaa7d4b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7579dfc7740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f7eeeb70449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53e8ec3f04f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681619de94f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79ec4c1494b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33d95960840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GJØNNES MODERN LIFESTYLE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GJØNNES MODERN LIFESTYLE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GJØNNES MODERN LIFESTYLE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GJØNNES MODERN LIFESTYLE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GJØNNES MODERN LIFESTYLE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GJØNNES MODERN LIFESTYLE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Ola Gjønnes, Bruksenhetsnummer H0602, Fredrikke Qvams gate 1F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923 832 467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GJØNNES MODERN LIFESTYLE AS</a:t>
            </a:r>
          </a:p>
        </p:txBody>
      </p:sp>
    </p:spTree>
  </p:cSld>
  <p:clrMapOvr>
    <a:masterClrMapping xmlns:a="http://schemas.openxmlformats.org/drawingml/2006/main"/>
  </p:clrMapOvr>
</p:sld>
</file>