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0b3c60c78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f36de963449e5"/>
  </p:sldMasterIdLst>
  <p:sldIdLst>
    <p:sldId xmlns:r="http://schemas.openxmlformats.org/officeDocument/2006/relationships" id="256" r:id="R8dd6d219d67f4b8f"/>
    <p:sldId xmlns:r="http://schemas.openxmlformats.org/officeDocument/2006/relationships" id="257" r:id="Re6bbd7c9c678440c"/>
    <p:sldId xmlns:r="http://schemas.openxmlformats.org/officeDocument/2006/relationships" id="258" r:id="Raf95ea5407b747d4"/>
    <p:sldId xmlns:r="http://schemas.openxmlformats.org/officeDocument/2006/relationships" id="259" r:id="R27d310c2821e452d"/>
    <p:sldId xmlns:r="http://schemas.openxmlformats.org/officeDocument/2006/relationships" id="260" r:id="Rda0c345e6edc4872"/>
    <p:sldId xmlns:r="http://schemas.openxmlformats.org/officeDocument/2006/relationships" id="261" r:id="R9320ce70d068484f"/>
    <p:sldId xmlns:r="http://schemas.openxmlformats.org/officeDocument/2006/relationships" id="262" r:id="Rb3cb3bb67d00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36de963449e5" /><Relationship Type="http://schemas.openxmlformats.org/officeDocument/2006/relationships/slide" Target="/ppt/slides/slide1.xml" Id="R8dd6d219d67f4b8f" /><Relationship Type="http://schemas.openxmlformats.org/officeDocument/2006/relationships/slide" Target="/ppt/slides/slide2.xml" Id="Re6bbd7c9c678440c" /><Relationship Type="http://schemas.openxmlformats.org/officeDocument/2006/relationships/slide" Target="/ppt/slides/slide3.xml" Id="Raf95ea5407b747d4" /><Relationship Type="http://schemas.openxmlformats.org/officeDocument/2006/relationships/slide" Target="/ppt/slides/slide4.xml" Id="R27d310c2821e452d" /><Relationship Type="http://schemas.openxmlformats.org/officeDocument/2006/relationships/slide" Target="/ppt/slides/slide5.xml" Id="Rda0c345e6edc4872" /><Relationship Type="http://schemas.openxmlformats.org/officeDocument/2006/relationships/slide" Target="/ppt/slides/slide6.xml" Id="R9320ce70d068484f" /><Relationship Type="http://schemas.openxmlformats.org/officeDocument/2006/relationships/slide" Target="/ppt/slides/slide7.xml" Id="Rb3cb3bb67d00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e08d50847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e6b4a7b214254" /><Relationship Type="http://schemas.openxmlformats.org/officeDocument/2006/relationships/theme" Target="/ppt/slideMasters/theme/theme1.xml" Id="R99ce4e3c44f1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e6b4a7b21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e3437928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5d52aeac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2f385670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daceb100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49639149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7fd6232d5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85838cfb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MODERN LIFESTYLE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2 039 309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Gjønnes, Bruksenhetsnummer H0602, Fredrikke Qvams gate 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923 832 467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