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0ccd6e62b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8e327815343e6"/>
  </p:sldMasterIdLst>
  <p:sldIdLst>
    <p:sldId xmlns:r="http://schemas.openxmlformats.org/officeDocument/2006/relationships" id="256" r:id="R6e56b4c8898647eb"/>
    <p:sldId xmlns:r="http://schemas.openxmlformats.org/officeDocument/2006/relationships" id="257" r:id="Rd5398815ebb6435d"/>
    <p:sldId xmlns:r="http://schemas.openxmlformats.org/officeDocument/2006/relationships" id="258" r:id="R89b021c4f2974fd1"/>
    <p:sldId xmlns:r="http://schemas.openxmlformats.org/officeDocument/2006/relationships" id="259" r:id="Rec22cf5c34164510"/>
    <p:sldId xmlns:r="http://schemas.openxmlformats.org/officeDocument/2006/relationships" id="260" r:id="R062bf1e0a69145e3"/>
    <p:sldId xmlns:r="http://schemas.openxmlformats.org/officeDocument/2006/relationships" id="261" r:id="R5c8eca66a5654054"/>
    <p:sldId xmlns:r="http://schemas.openxmlformats.org/officeDocument/2006/relationships" id="262" r:id="R56ad6a301cd5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8e327815343e6" /><Relationship Type="http://schemas.openxmlformats.org/officeDocument/2006/relationships/slide" Target="/ppt/slides/slide1.xml" Id="R6e56b4c8898647eb" /><Relationship Type="http://schemas.openxmlformats.org/officeDocument/2006/relationships/slide" Target="/ppt/slides/slide2.xml" Id="Rd5398815ebb6435d" /><Relationship Type="http://schemas.openxmlformats.org/officeDocument/2006/relationships/slide" Target="/ppt/slides/slide3.xml" Id="R89b021c4f2974fd1" /><Relationship Type="http://schemas.openxmlformats.org/officeDocument/2006/relationships/slide" Target="/ppt/slides/slide4.xml" Id="Rec22cf5c34164510" /><Relationship Type="http://schemas.openxmlformats.org/officeDocument/2006/relationships/slide" Target="/ppt/slides/slide5.xml" Id="R062bf1e0a69145e3" /><Relationship Type="http://schemas.openxmlformats.org/officeDocument/2006/relationships/slide" Target="/ppt/slides/slide6.xml" Id="R5c8eca66a5654054" /><Relationship Type="http://schemas.openxmlformats.org/officeDocument/2006/relationships/slide" Target="/ppt/slides/slide7.xml" Id="R56ad6a301cd5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2f6dd093e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d1773dfa44291" /><Relationship Type="http://schemas.openxmlformats.org/officeDocument/2006/relationships/theme" Target="/ppt/slideMasters/theme/theme1.xml" Id="Rf23f64cf1257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d1773dfa4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ba0a707ee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fef1d720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3e04fc34d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20e960f96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dcb45fc44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f2229ff77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b39ffd39c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BRABROS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BRABROS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BRABROS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BRABROS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BRABROS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BRABROS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79 066 924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92 073 189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BRABROS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BASTIAN KLØVE BRAATHEN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KLØVE BRAATHEN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BRABROS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Ludvig Kløve Braathen, Bergstien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923 835 865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BRABROS HOLDING AS</a:t>
            </a:r>
          </a:p>
        </p:txBody>
      </p:sp>
    </p:spTree>
  </p:cSld>
  <p:clrMapOvr>
    <a:masterClrMapping xmlns:a="http://schemas.openxmlformats.org/drawingml/2006/main"/>
  </p:clrMapOvr>
</p:sld>
</file>