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ec74ca58e845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85aa68c1f47bf"/>
  </p:sldMasterIdLst>
  <p:sldIdLst>
    <p:sldId xmlns:r="http://schemas.openxmlformats.org/officeDocument/2006/relationships" id="256" r:id="R4c3a08eade7d41da"/>
    <p:sldId xmlns:r="http://schemas.openxmlformats.org/officeDocument/2006/relationships" id="257" r:id="R723b7b18416c4623"/>
    <p:sldId xmlns:r="http://schemas.openxmlformats.org/officeDocument/2006/relationships" id="258" r:id="Rf8e11ccb053b48b6"/>
    <p:sldId xmlns:r="http://schemas.openxmlformats.org/officeDocument/2006/relationships" id="259" r:id="R48a19f06368d468b"/>
    <p:sldId xmlns:r="http://schemas.openxmlformats.org/officeDocument/2006/relationships" id="260" r:id="R34bf4e4cc4c54338"/>
    <p:sldId xmlns:r="http://schemas.openxmlformats.org/officeDocument/2006/relationships" id="261" r:id="R41219f47cc28457f"/>
    <p:sldId xmlns:r="http://schemas.openxmlformats.org/officeDocument/2006/relationships" id="262" r:id="R20e430cf3169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85aa68c1f47bf" /><Relationship Type="http://schemas.openxmlformats.org/officeDocument/2006/relationships/slide" Target="/ppt/slides/slide1.xml" Id="R4c3a08eade7d41da" /><Relationship Type="http://schemas.openxmlformats.org/officeDocument/2006/relationships/slide" Target="/ppt/slides/slide2.xml" Id="R723b7b18416c4623" /><Relationship Type="http://schemas.openxmlformats.org/officeDocument/2006/relationships/slide" Target="/ppt/slides/slide3.xml" Id="Rf8e11ccb053b48b6" /><Relationship Type="http://schemas.openxmlformats.org/officeDocument/2006/relationships/slide" Target="/ppt/slides/slide4.xml" Id="R48a19f06368d468b" /><Relationship Type="http://schemas.openxmlformats.org/officeDocument/2006/relationships/slide" Target="/ppt/slides/slide5.xml" Id="R34bf4e4cc4c54338" /><Relationship Type="http://schemas.openxmlformats.org/officeDocument/2006/relationships/slide" Target="/ppt/slides/slide6.xml" Id="R41219f47cc28457f" /><Relationship Type="http://schemas.openxmlformats.org/officeDocument/2006/relationships/slide" Target="/ppt/slides/slide7.xml" Id="R20e430cf3169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0feda929c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c1157f62141fb" /><Relationship Type="http://schemas.openxmlformats.org/officeDocument/2006/relationships/theme" Target="/ppt/slideMasters/theme/theme1.xml" Id="Ra69096491c2e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c1157f621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265660871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d27b5a082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aa4992dba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8a4fba42a4c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167f60e2e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830a47ef1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541e47a97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BLINGSMO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GAPTJERN OLE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