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d9c1bcd23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58ff78d2f46eb"/>
  </p:sldMasterIdLst>
  <p:sldIdLst>
    <p:sldId xmlns:r="http://schemas.openxmlformats.org/officeDocument/2006/relationships" id="256" r:id="R85eb4b2a2205457a"/>
    <p:sldId xmlns:r="http://schemas.openxmlformats.org/officeDocument/2006/relationships" id="257" r:id="Ra3e52ac4ba6a465b"/>
    <p:sldId xmlns:r="http://schemas.openxmlformats.org/officeDocument/2006/relationships" id="258" r:id="R30835d598c4949cf"/>
    <p:sldId xmlns:r="http://schemas.openxmlformats.org/officeDocument/2006/relationships" id="259" r:id="Rb4fd0c285550440a"/>
    <p:sldId xmlns:r="http://schemas.openxmlformats.org/officeDocument/2006/relationships" id="260" r:id="R542216288e224104"/>
    <p:sldId xmlns:r="http://schemas.openxmlformats.org/officeDocument/2006/relationships" id="261" r:id="R03af9459d9974249"/>
    <p:sldId xmlns:r="http://schemas.openxmlformats.org/officeDocument/2006/relationships" id="262" r:id="Rd98960b418a8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58ff78d2f46eb" /><Relationship Type="http://schemas.openxmlformats.org/officeDocument/2006/relationships/slide" Target="/ppt/slides/slide1.xml" Id="R85eb4b2a2205457a" /><Relationship Type="http://schemas.openxmlformats.org/officeDocument/2006/relationships/slide" Target="/ppt/slides/slide2.xml" Id="Ra3e52ac4ba6a465b" /><Relationship Type="http://schemas.openxmlformats.org/officeDocument/2006/relationships/slide" Target="/ppt/slides/slide3.xml" Id="R30835d598c4949cf" /><Relationship Type="http://schemas.openxmlformats.org/officeDocument/2006/relationships/slide" Target="/ppt/slides/slide4.xml" Id="Rb4fd0c285550440a" /><Relationship Type="http://schemas.openxmlformats.org/officeDocument/2006/relationships/slide" Target="/ppt/slides/slide5.xml" Id="R542216288e224104" /><Relationship Type="http://schemas.openxmlformats.org/officeDocument/2006/relationships/slide" Target="/ppt/slides/slide6.xml" Id="R03af9459d9974249" /><Relationship Type="http://schemas.openxmlformats.org/officeDocument/2006/relationships/slide" Target="/ppt/slides/slide7.xml" Id="Rd98960b418a8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561225f5e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b6bb4fc54768" /><Relationship Type="http://schemas.openxmlformats.org/officeDocument/2006/relationships/theme" Target="/ppt/slideMasters/theme/theme1.xml" Id="R732668bbccf6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bb6bb4fc5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9184693d4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182972dc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9a459955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60a748b5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c0b7e363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f93b280d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9e0f2f27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WILDLIFE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WILDLIFE HOLDING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27 948 515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27 949 256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Nybyen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9171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923 840 095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