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b4fb8422954f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7ad01bd8da43b4"/>
  </p:sldMasterIdLst>
  <p:sldIdLst>
    <p:sldId xmlns:r="http://schemas.openxmlformats.org/officeDocument/2006/relationships" id="256" r:id="Ra470d5f6453d4227"/>
    <p:sldId xmlns:r="http://schemas.openxmlformats.org/officeDocument/2006/relationships" id="257" r:id="R9cc5cb319e01495a"/>
    <p:sldId xmlns:r="http://schemas.openxmlformats.org/officeDocument/2006/relationships" id="258" r:id="Rc5857e9a079e47e7"/>
    <p:sldId xmlns:r="http://schemas.openxmlformats.org/officeDocument/2006/relationships" id="259" r:id="R02f28d24812b4464"/>
    <p:sldId xmlns:r="http://schemas.openxmlformats.org/officeDocument/2006/relationships" id="260" r:id="Rf70a215c3a8649f2"/>
    <p:sldId xmlns:r="http://schemas.openxmlformats.org/officeDocument/2006/relationships" id="261" r:id="R97781b1fb4e242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7ad01bd8da43b4" /><Relationship Type="http://schemas.openxmlformats.org/officeDocument/2006/relationships/slide" Target="/ppt/slides/slide1.xml" Id="Ra470d5f6453d4227" /><Relationship Type="http://schemas.openxmlformats.org/officeDocument/2006/relationships/slide" Target="/ppt/slides/slide2.xml" Id="R9cc5cb319e01495a" /><Relationship Type="http://schemas.openxmlformats.org/officeDocument/2006/relationships/slide" Target="/ppt/slides/slide3.xml" Id="Rc5857e9a079e47e7" /><Relationship Type="http://schemas.openxmlformats.org/officeDocument/2006/relationships/slide" Target="/ppt/slides/slide4.xml" Id="R02f28d24812b4464" /><Relationship Type="http://schemas.openxmlformats.org/officeDocument/2006/relationships/slide" Target="/ppt/slides/slide5.xml" Id="Rf70a215c3a8649f2" /><Relationship Type="http://schemas.openxmlformats.org/officeDocument/2006/relationships/slide" Target="/ppt/slides/slide6.xml" Id="R97781b1fb4e242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b5641b6aa44a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b4eed8fb24a31" /><Relationship Type="http://schemas.openxmlformats.org/officeDocument/2006/relationships/theme" Target="/ppt/slideMasters/theme/theme1.xml" Id="R9729a8f8efcf44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3b4eed8fb24a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bb9a738874b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f24507c3149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b582bb4ea40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96fbdb0684b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c9cbcd1ec47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12ccae7e84c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Bogstrandvegen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3628 Veggli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923 842 012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REGNSKAPSRÅDGIVNING AS</a:t>
            </a:r>
          </a:p>
        </p:txBody>
      </p:sp>
    </p:spTree>
  </p:cSld>
  <p:clrMapOvr>
    <a:masterClrMapping xmlns:a="http://schemas.openxmlformats.org/drawingml/2006/main"/>
  </p:clrMapOvr>
</p:sld>
</file>