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5d21ce12e43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fdac1f949a482f"/>
  </p:sldMasterIdLst>
  <p:sldIdLst>
    <p:sldId xmlns:r="http://schemas.openxmlformats.org/officeDocument/2006/relationships" id="256" r:id="Rdcce8770383f4f24"/>
    <p:sldId xmlns:r="http://schemas.openxmlformats.org/officeDocument/2006/relationships" id="257" r:id="R095630a106674655"/>
    <p:sldId xmlns:r="http://schemas.openxmlformats.org/officeDocument/2006/relationships" id="258" r:id="Ra0035f2bf873416a"/>
    <p:sldId xmlns:r="http://schemas.openxmlformats.org/officeDocument/2006/relationships" id="259" r:id="R46a8ea8e47d14491"/>
    <p:sldId xmlns:r="http://schemas.openxmlformats.org/officeDocument/2006/relationships" id="260" r:id="R4639b8327ac343c7"/>
    <p:sldId xmlns:r="http://schemas.openxmlformats.org/officeDocument/2006/relationships" id="261" r:id="Rd3871a8821a34072"/>
    <p:sldId xmlns:r="http://schemas.openxmlformats.org/officeDocument/2006/relationships" id="262" r:id="R2abda88e66b8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dac1f949a482f" /><Relationship Type="http://schemas.openxmlformats.org/officeDocument/2006/relationships/slide" Target="/ppt/slides/slide1.xml" Id="Rdcce8770383f4f24" /><Relationship Type="http://schemas.openxmlformats.org/officeDocument/2006/relationships/slide" Target="/ppt/slides/slide2.xml" Id="R095630a106674655" /><Relationship Type="http://schemas.openxmlformats.org/officeDocument/2006/relationships/slide" Target="/ppt/slides/slide3.xml" Id="Ra0035f2bf873416a" /><Relationship Type="http://schemas.openxmlformats.org/officeDocument/2006/relationships/slide" Target="/ppt/slides/slide4.xml" Id="R46a8ea8e47d14491" /><Relationship Type="http://schemas.openxmlformats.org/officeDocument/2006/relationships/slide" Target="/ppt/slides/slide5.xml" Id="R4639b8327ac343c7" /><Relationship Type="http://schemas.openxmlformats.org/officeDocument/2006/relationships/slide" Target="/ppt/slides/slide6.xml" Id="Rd3871a8821a34072" /><Relationship Type="http://schemas.openxmlformats.org/officeDocument/2006/relationships/slide" Target="/ppt/slides/slide7.xml" Id="R2abda88e66b8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2baa24003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be10a96ec4558" /><Relationship Type="http://schemas.openxmlformats.org/officeDocument/2006/relationships/theme" Target="/ppt/slideMasters/theme/theme1.xml" Id="R8973fcc7464446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5be10a96ec45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dfd595e7e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1e28534c9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ccfae78664e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e5147dd0c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e4f43efff40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d8932d14642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2fcef8b33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REGNSKAPSRÅDGIVNING AS ble etablert [år] og holder til i Veggli.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1 966 129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295 259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626 992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BOGSTRAND ANN SOFI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Bogstrandvegen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3628 Veggli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923 842 012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REGNSKAPSRÅDGIVNING AS</a:t>
            </a:r>
          </a:p>
        </p:txBody>
      </p:sp>
    </p:spTree>
  </p:cSld>
  <p:clrMapOvr>
    <a:masterClrMapping xmlns:a="http://schemas.openxmlformats.org/drawingml/2006/main"/>
  </p:clrMapOvr>
</p:sld>
</file>