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9b343018301473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e3e90eb84304407"/>
  </p:sldMasterIdLst>
  <p:sldIdLst>
    <p:sldId xmlns:r="http://schemas.openxmlformats.org/officeDocument/2006/relationships" id="256" r:id="R712b8745c99b4844"/>
    <p:sldId xmlns:r="http://schemas.openxmlformats.org/officeDocument/2006/relationships" id="257" r:id="Raf499a8093864a28"/>
    <p:sldId xmlns:r="http://schemas.openxmlformats.org/officeDocument/2006/relationships" id="258" r:id="R17fa7df7a7544a5a"/>
    <p:sldId xmlns:r="http://schemas.openxmlformats.org/officeDocument/2006/relationships" id="259" r:id="R90d44078d9364f3e"/>
    <p:sldId xmlns:r="http://schemas.openxmlformats.org/officeDocument/2006/relationships" id="260" r:id="R90a9a61289b74069"/>
    <p:sldId xmlns:r="http://schemas.openxmlformats.org/officeDocument/2006/relationships" id="261" r:id="R8347d15e310a4d8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3e90eb84304407" /><Relationship Type="http://schemas.openxmlformats.org/officeDocument/2006/relationships/slide" Target="/ppt/slides/slide1.xml" Id="R712b8745c99b4844" /><Relationship Type="http://schemas.openxmlformats.org/officeDocument/2006/relationships/slide" Target="/ppt/slides/slide2.xml" Id="Raf499a8093864a28" /><Relationship Type="http://schemas.openxmlformats.org/officeDocument/2006/relationships/slide" Target="/ppt/slides/slide3.xml" Id="R17fa7df7a7544a5a" /><Relationship Type="http://schemas.openxmlformats.org/officeDocument/2006/relationships/slide" Target="/ppt/slides/slide4.xml" Id="R90d44078d9364f3e" /><Relationship Type="http://schemas.openxmlformats.org/officeDocument/2006/relationships/slide" Target="/ppt/slides/slide5.xml" Id="R90a9a61289b74069" /><Relationship Type="http://schemas.openxmlformats.org/officeDocument/2006/relationships/slide" Target="/ppt/slides/slide6.xml" Id="R8347d15e310a4d8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a23d9a7f85434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18d0ab213442b7" /><Relationship Type="http://schemas.openxmlformats.org/officeDocument/2006/relationships/theme" Target="/ppt/slideMasters/theme/theme1.xml" Id="Ra063d7b080834be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418d0ab213442b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bdecd275ea4ab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4bd2c1fa8e4af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17d3c6b897488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2062070c5044d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a23185425643f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89223bc0f3425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GUSTAVSEN RØR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GUSTAVSEN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GUSTAVSEN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GUSTAVSEN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GUSTAVSEN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GUSTAVSEN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136A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3262 Larvik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18 20 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post@gustavsenvvs.no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www.gustavsenvvs.no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923 842 829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GUSTAVSEN RØR AS</a:t>
            </a:r>
          </a:p>
        </p:txBody>
      </p:sp>
    </p:spTree>
  </p:cSld>
  <p:clrMapOvr>
    <a:masterClrMapping xmlns:a="http://schemas.openxmlformats.org/drawingml/2006/main"/>
  </p:clrMapOvr>
</p:sld>
</file>