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04e2a5622f1419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7d96d6b265f484b"/>
  </p:sldMasterIdLst>
  <p:sldIdLst>
    <p:sldId xmlns:r="http://schemas.openxmlformats.org/officeDocument/2006/relationships" id="256" r:id="R0fa71afc4bfe48f6"/>
    <p:sldId xmlns:r="http://schemas.openxmlformats.org/officeDocument/2006/relationships" id="257" r:id="Rf7bdbccabb1b4e12"/>
    <p:sldId xmlns:r="http://schemas.openxmlformats.org/officeDocument/2006/relationships" id="258" r:id="R88f6c00ac49444fb"/>
    <p:sldId xmlns:r="http://schemas.openxmlformats.org/officeDocument/2006/relationships" id="259" r:id="Ree637d78ebd5488e"/>
    <p:sldId xmlns:r="http://schemas.openxmlformats.org/officeDocument/2006/relationships" id="260" r:id="Ra12c4a8a6b744808"/>
    <p:sldId xmlns:r="http://schemas.openxmlformats.org/officeDocument/2006/relationships" id="261" r:id="R8456a0953b6a45a5"/>
    <p:sldId xmlns:r="http://schemas.openxmlformats.org/officeDocument/2006/relationships" id="262" r:id="R443141d75f7a451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d96d6b265f484b" /><Relationship Type="http://schemas.openxmlformats.org/officeDocument/2006/relationships/slide" Target="/ppt/slides/slide1.xml" Id="R0fa71afc4bfe48f6" /><Relationship Type="http://schemas.openxmlformats.org/officeDocument/2006/relationships/slide" Target="/ppt/slides/slide2.xml" Id="Rf7bdbccabb1b4e12" /><Relationship Type="http://schemas.openxmlformats.org/officeDocument/2006/relationships/slide" Target="/ppt/slides/slide3.xml" Id="R88f6c00ac49444fb" /><Relationship Type="http://schemas.openxmlformats.org/officeDocument/2006/relationships/slide" Target="/ppt/slides/slide4.xml" Id="Ree637d78ebd5488e" /><Relationship Type="http://schemas.openxmlformats.org/officeDocument/2006/relationships/slide" Target="/ppt/slides/slide5.xml" Id="Ra12c4a8a6b744808" /><Relationship Type="http://schemas.openxmlformats.org/officeDocument/2006/relationships/slide" Target="/ppt/slides/slide6.xml" Id="R8456a0953b6a45a5" /><Relationship Type="http://schemas.openxmlformats.org/officeDocument/2006/relationships/slide" Target="/ppt/slides/slide7.xml" Id="R443141d75f7a451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ae13912bf64f1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df56d3c4824f16" /><Relationship Type="http://schemas.openxmlformats.org/officeDocument/2006/relationships/theme" Target="/ppt/slideMasters/theme/theme1.xml" Id="R190a3f1bc0c0458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edf56d3c4824f1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fcb4d24cd7426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53318d1dd34c0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0e899d179445d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39de4c57494e7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7da39fb38e418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320441f291470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5237f5301f4b0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PLASTICITY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PLASTICITY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PLASTICITY AS ble etablert [år] og holder til i Sandnessjøen.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PLASTICITY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PLASTICITY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PLASTICITY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−3 815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−3 815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17 299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36 299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PLASTICITY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BILDØY GEIR INGE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PLASTICITY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Geir Inge Bildøy, Torolv Kveldulvsons gate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8800 Sandnessjøen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923 848 665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PLASTICITY AS</a:t>
            </a:r>
          </a:p>
        </p:txBody>
      </p:sp>
    </p:spTree>
  </p:cSld>
  <p:clrMapOvr>
    <a:masterClrMapping xmlns:a="http://schemas.openxmlformats.org/drawingml/2006/main"/>
  </p:clrMapOvr>
</p:sld>
</file>