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3e693bdd2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66110a0d14634"/>
  </p:sldMasterIdLst>
  <p:sldIdLst>
    <p:sldId xmlns:r="http://schemas.openxmlformats.org/officeDocument/2006/relationships" id="256" r:id="Re819fd5225f74316"/>
    <p:sldId xmlns:r="http://schemas.openxmlformats.org/officeDocument/2006/relationships" id="257" r:id="R4251ece7c3264904"/>
    <p:sldId xmlns:r="http://schemas.openxmlformats.org/officeDocument/2006/relationships" id="258" r:id="R42f93d4e9c184967"/>
    <p:sldId xmlns:r="http://schemas.openxmlformats.org/officeDocument/2006/relationships" id="259" r:id="Rf741331a2ca2444f"/>
    <p:sldId xmlns:r="http://schemas.openxmlformats.org/officeDocument/2006/relationships" id="260" r:id="Rc57ba6a9b6df4466"/>
    <p:sldId xmlns:r="http://schemas.openxmlformats.org/officeDocument/2006/relationships" id="261" r:id="Rf09a92e642bf45cc"/>
    <p:sldId xmlns:r="http://schemas.openxmlformats.org/officeDocument/2006/relationships" id="262" r:id="R46643aaa62b1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66110a0d14634" /><Relationship Type="http://schemas.openxmlformats.org/officeDocument/2006/relationships/slide" Target="/ppt/slides/slide1.xml" Id="Re819fd5225f74316" /><Relationship Type="http://schemas.openxmlformats.org/officeDocument/2006/relationships/slide" Target="/ppt/slides/slide2.xml" Id="R4251ece7c3264904" /><Relationship Type="http://schemas.openxmlformats.org/officeDocument/2006/relationships/slide" Target="/ppt/slides/slide3.xml" Id="R42f93d4e9c184967" /><Relationship Type="http://schemas.openxmlformats.org/officeDocument/2006/relationships/slide" Target="/ppt/slides/slide4.xml" Id="Rf741331a2ca2444f" /><Relationship Type="http://schemas.openxmlformats.org/officeDocument/2006/relationships/slide" Target="/ppt/slides/slide5.xml" Id="Rc57ba6a9b6df4466" /><Relationship Type="http://schemas.openxmlformats.org/officeDocument/2006/relationships/slide" Target="/ppt/slides/slide6.xml" Id="Rf09a92e642bf45cc" /><Relationship Type="http://schemas.openxmlformats.org/officeDocument/2006/relationships/slide" Target="/ppt/slides/slide7.xml" Id="R46643aaa62b1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5e3159f9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8c3454294a36" /><Relationship Type="http://schemas.openxmlformats.org/officeDocument/2006/relationships/theme" Target="/ppt/slideMasters/theme/theme1.xml" Id="R38463bd63de3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d8c345429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6581ab49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2f0a8238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774ea55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4deab921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d1108fd7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ea129f14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c96e6ba4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NEDDAL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BJARNE NEDREKLEPP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INGER M NEDREKLEPP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Hjelldalen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NEDDAL HOLDING AS</a:t>
            </a:r>
          </a:p>
        </p:txBody>
      </p:sp>
    </p:spTree>
  </p:cSld>
  <p:clrMapOvr>
    <a:masterClrMapping xmlns:a="http://schemas.openxmlformats.org/drawingml/2006/main"/>
  </p:clrMapOvr>
</p:sld>
</file>