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b980ea96b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93e0cba974e85"/>
  </p:sldMasterIdLst>
  <p:sldIdLst>
    <p:sldId xmlns:r="http://schemas.openxmlformats.org/officeDocument/2006/relationships" id="256" r:id="R39f9c495cf1547d0"/>
    <p:sldId xmlns:r="http://schemas.openxmlformats.org/officeDocument/2006/relationships" id="257" r:id="Rf06ba726a7324879"/>
    <p:sldId xmlns:r="http://schemas.openxmlformats.org/officeDocument/2006/relationships" id="258" r:id="Rd5259702d71846b1"/>
    <p:sldId xmlns:r="http://schemas.openxmlformats.org/officeDocument/2006/relationships" id="259" r:id="R7ec8ca5837aa4f87"/>
    <p:sldId xmlns:r="http://schemas.openxmlformats.org/officeDocument/2006/relationships" id="260" r:id="R6350d5c34e554f89"/>
    <p:sldId xmlns:r="http://schemas.openxmlformats.org/officeDocument/2006/relationships" id="261" r:id="R4d5ecb70ee414b6a"/>
    <p:sldId xmlns:r="http://schemas.openxmlformats.org/officeDocument/2006/relationships" id="262" r:id="R420c5fa6fa3b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93e0cba974e85" /><Relationship Type="http://schemas.openxmlformats.org/officeDocument/2006/relationships/slide" Target="/ppt/slides/slide1.xml" Id="R39f9c495cf1547d0" /><Relationship Type="http://schemas.openxmlformats.org/officeDocument/2006/relationships/slide" Target="/ppt/slides/slide2.xml" Id="Rf06ba726a7324879" /><Relationship Type="http://schemas.openxmlformats.org/officeDocument/2006/relationships/slide" Target="/ppt/slides/slide3.xml" Id="Rd5259702d71846b1" /><Relationship Type="http://schemas.openxmlformats.org/officeDocument/2006/relationships/slide" Target="/ppt/slides/slide4.xml" Id="R7ec8ca5837aa4f87" /><Relationship Type="http://schemas.openxmlformats.org/officeDocument/2006/relationships/slide" Target="/ppt/slides/slide5.xml" Id="R6350d5c34e554f89" /><Relationship Type="http://schemas.openxmlformats.org/officeDocument/2006/relationships/slide" Target="/ppt/slides/slide6.xml" Id="R4d5ecb70ee414b6a" /><Relationship Type="http://schemas.openxmlformats.org/officeDocument/2006/relationships/slide" Target="/ppt/slides/slide7.xml" Id="R420c5fa6fa3b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a2b32166f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e556ccd134a72" /><Relationship Type="http://schemas.openxmlformats.org/officeDocument/2006/relationships/theme" Target="/ppt/slideMasters/theme/theme1.xml" Id="Raeb11c94c858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e556ccd13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605d00f5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8a04c417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793574a0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01b72adc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eeed1924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335d2dd4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e4a49ee2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RAGE INVEST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17 961 202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18 146 576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RAGE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