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a0806f178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4c672e2974e37"/>
  </p:sldMasterIdLst>
  <p:sldIdLst>
    <p:sldId xmlns:r="http://schemas.openxmlformats.org/officeDocument/2006/relationships" id="256" r:id="Rcf216e7ec2b64467"/>
    <p:sldId xmlns:r="http://schemas.openxmlformats.org/officeDocument/2006/relationships" id="257" r:id="R5923ad4f12bc43cb"/>
    <p:sldId xmlns:r="http://schemas.openxmlformats.org/officeDocument/2006/relationships" id="258" r:id="R1e9ebbdcd0d84e47"/>
    <p:sldId xmlns:r="http://schemas.openxmlformats.org/officeDocument/2006/relationships" id="259" r:id="Rfc3a05c9103043cc"/>
    <p:sldId xmlns:r="http://schemas.openxmlformats.org/officeDocument/2006/relationships" id="260" r:id="R6a0763944aa94fac"/>
    <p:sldId xmlns:r="http://schemas.openxmlformats.org/officeDocument/2006/relationships" id="261" r:id="R506c23675a18478c"/>
    <p:sldId xmlns:r="http://schemas.openxmlformats.org/officeDocument/2006/relationships" id="262" r:id="Rbcc2264c2bb9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4c672e2974e37" /><Relationship Type="http://schemas.openxmlformats.org/officeDocument/2006/relationships/slide" Target="/ppt/slides/slide1.xml" Id="Rcf216e7ec2b64467" /><Relationship Type="http://schemas.openxmlformats.org/officeDocument/2006/relationships/slide" Target="/ppt/slides/slide2.xml" Id="R5923ad4f12bc43cb" /><Relationship Type="http://schemas.openxmlformats.org/officeDocument/2006/relationships/slide" Target="/ppt/slides/slide3.xml" Id="R1e9ebbdcd0d84e47" /><Relationship Type="http://schemas.openxmlformats.org/officeDocument/2006/relationships/slide" Target="/ppt/slides/slide4.xml" Id="Rfc3a05c9103043cc" /><Relationship Type="http://schemas.openxmlformats.org/officeDocument/2006/relationships/slide" Target="/ppt/slides/slide5.xml" Id="R6a0763944aa94fac" /><Relationship Type="http://schemas.openxmlformats.org/officeDocument/2006/relationships/slide" Target="/ppt/slides/slide6.xml" Id="R506c23675a18478c" /><Relationship Type="http://schemas.openxmlformats.org/officeDocument/2006/relationships/slide" Target="/ppt/slides/slide7.xml" Id="Rbcc2264c2bb9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fbf0b1408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12cca8d14ab5" /><Relationship Type="http://schemas.openxmlformats.org/officeDocument/2006/relationships/theme" Target="/ppt/slideMasters/theme/theme1.xml" Id="Rd081b5f2fd15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412cca8d1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4054577bf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62acfee1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698452a64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ba4b3e98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9a3af556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06239d14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92f1d3788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12 104 037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16 906 850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ALNÆS GREVE-ISDAHL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923 861 696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HHF INVEST AS</a:t>
            </a:r>
          </a:p>
        </p:txBody>
      </p:sp>
    </p:spTree>
  </p:cSld>
  <p:clrMapOvr>
    <a:masterClrMapping xmlns:a="http://schemas.openxmlformats.org/drawingml/2006/main"/>
  </p:clrMapOvr>
</p:sld>
</file>