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cd2c8e2b8448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7a3df691bd437c"/>
  </p:sldMasterIdLst>
  <p:sldIdLst>
    <p:sldId xmlns:r="http://schemas.openxmlformats.org/officeDocument/2006/relationships" id="256" r:id="R411df5aa09014985"/>
    <p:sldId xmlns:r="http://schemas.openxmlformats.org/officeDocument/2006/relationships" id="257" r:id="R5b00d66d2cd04f59"/>
    <p:sldId xmlns:r="http://schemas.openxmlformats.org/officeDocument/2006/relationships" id="258" r:id="Rb755e872234543a1"/>
    <p:sldId xmlns:r="http://schemas.openxmlformats.org/officeDocument/2006/relationships" id="259" r:id="R4350e41599474d13"/>
    <p:sldId xmlns:r="http://schemas.openxmlformats.org/officeDocument/2006/relationships" id="260" r:id="R5cf87417291d482d"/>
    <p:sldId xmlns:r="http://schemas.openxmlformats.org/officeDocument/2006/relationships" id="261" r:id="R35cfa7efcecd4f84"/>
    <p:sldId xmlns:r="http://schemas.openxmlformats.org/officeDocument/2006/relationships" id="262" r:id="R24a6b03527854a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7a3df691bd437c" /><Relationship Type="http://schemas.openxmlformats.org/officeDocument/2006/relationships/slide" Target="/ppt/slides/slide1.xml" Id="R411df5aa09014985" /><Relationship Type="http://schemas.openxmlformats.org/officeDocument/2006/relationships/slide" Target="/ppt/slides/slide2.xml" Id="R5b00d66d2cd04f59" /><Relationship Type="http://schemas.openxmlformats.org/officeDocument/2006/relationships/slide" Target="/ppt/slides/slide3.xml" Id="Rb755e872234543a1" /><Relationship Type="http://schemas.openxmlformats.org/officeDocument/2006/relationships/slide" Target="/ppt/slides/slide4.xml" Id="R4350e41599474d13" /><Relationship Type="http://schemas.openxmlformats.org/officeDocument/2006/relationships/slide" Target="/ppt/slides/slide5.xml" Id="R5cf87417291d482d" /><Relationship Type="http://schemas.openxmlformats.org/officeDocument/2006/relationships/slide" Target="/ppt/slides/slide6.xml" Id="R35cfa7efcecd4f84" /><Relationship Type="http://schemas.openxmlformats.org/officeDocument/2006/relationships/slide" Target="/ppt/slides/slide7.xml" Id="R24a6b03527854a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63b6883bd4f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c4dc34e6f4d40" /><Relationship Type="http://schemas.openxmlformats.org/officeDocument/2006/relationships/theme" Target="/ppt/slideMasters/theme/theme1.xml" Id="R2aa457eccf7c49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0c4dc34e6f4d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686059fb946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82d87c68048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ab29f2d4f40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8503e673a4d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6b8a89b5042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aff10ddfc47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77e4e3d8b4f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9 520 557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9 529 593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JOHN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Nannestads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923 862 552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JTN INVEST AS</a:t>
            </a:r>
          </a:p>
        </p:txBody>
      </p:sp>
    </p:spTree>
  </p:cSld>
  <p:clrMapOvr>
    <a:masterClrMapping xmlns:a="http://schemas.openxmlformats.org/drawingml/2006/main"/>
  </p:clrMapOvr>
</p:sld>
</file>