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9ce01175b944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97e56e806b4c28"/>
  </p:sldMasterIdLst>
  <p:sldIdLst>
    <p:sldId xmlns:r="http://schemas.openxmlformats.org/officeDocument/2006/relationships" id="256" r:id="Rbb6c9005a40d41d2"/>
    <p:sldId xmlns:r="http://schemas.openxmlformats.org/officeDocument/2006/relationships" id="257" r:id="R6890eead1bff44bf"/>
    <p:sldId xmlns:r="http://schemas.openxmlformats.org/officeDocument/2006/relationships" id="258" r:id="R3db403753f704bac"/>
    <p:sldId xmlns:r="http://schemas.openxmlformats.org/officeDocument/2006/relationships" id="259" r:id="R44853c2794ad4e0a"/>
    <p:sldId xmlns:r="http://schemas.openxmlformats.org/officeDocument/2006/relationships" id="260" r:id="R05cc761d6f7b468d"/>
    <p:sldId xmlns:r="http://schemas.openxmlformats.org/officeDocument/2006/relationships" id="261" r:id="R271b087140054923"/>
    <p:sldId xmlns:r="http://schemas.openxmlformats.org/officeDocument/2006/relationships" id="262" r:id="Re105f361c5354f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97e56e806b4c28" /><Relationship Type="http://schemas.openxmlformats.org/officeDocument/2006/relationships/slide" Target="/ppt/slides/slide1.xml" Id="Rbb6c9005a40d41d2" /><Relationship Type="http://schemas.openxmlformats.org/officeDocument/2006/relationships/slide" Target="/ppt/slides/slide2.xml" Id="R6890eead1bff44bf" /><Relationship Type="http://schemas.openxmlformats.org/officeDocument/2006/relationships/slide" Target="/ppt/slides/slide3.xml" Id="R3db403753f704bac" /><Relationship Type="http://schemas.openxmlformats.org/officeDocument/2006/relationships/slide" Target="/ppt/slides/slide4.xml" Id="R44853c2794ad4e0a" /><Relationship Type="http://schemas.openxmlformats.org/officeDocument/2006/relationships/slide" Target="/ppt/slides/slide5.xml" Id="R05cc761d6f7b468d" /><Relationship Type="http://schemas.openxmlformats.org/officeDocument/2006/relationships/slide" Target="/ppt/slides/slide6.xml" Id="R271b087140054923" /><Relationship Type="http://schemas.openxmlformats.org/officeDocument/2006/relationships/slide" Target="/ppt/slides/slide7.xml" Id="Re105f361c5354f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39223b6f4649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f366ee2c14634" /><Relationship Type="http://schemas.openxmlformats.org/officeDocument/2006/relationships/theme" Target="/ppt/slideMasters/theme/theme1.xml" Id="Ra61f611806f64f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6f366ee2c146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6c06d5baa42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42e14d0614f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bae3d29b446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454fb02fa46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734d35dd946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1b8a722a64d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2c7b06d2944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OSMUNDSEN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OSMUNDSEN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OSMUNDSEN KAPITAL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OSMUNDSEN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OSMUNDSEN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OSMUNDSEN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7 459 498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7 500 671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OSMUNDSEN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OSMUNDSEN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OSMUNDSEN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Arve Osmundsen, Trygve Bores veg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923 875 603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OSMUNDSEN KAPITAL AS</a:t>
            </a:r>
          </a:p>
        </p:txBody>
      </p:sp>
    </p:spTree>
  </p:cSld>
  <p:clrMapOvr>
    <a:masterClrMapping xmlns:a="http://schemas.openxmlformats.org/drawingml/2006/main"/>
  </p:clrMapOvr>
</p:sld>
</file>