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a678753a6d4d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eb6f297671406f"/>
  </p:sldMasterIdLst>
  <p:sldIdLst>
    <p:sldId xmlns:r="http://schemas.openxmlformats.org/officeDocument/2006/relationships" id="256" r:id="R7487c497b2fc44ce"/>
    <p:sldId xmlns:r="http://schemas.openxmlformats.org/officeDocument/2006/relationships" id="257" r:id="R749005db1cf64993"/>
    <p:sldId xmlns:r="http://schemas.openxmlformats.org/officeDocument/2006/relationships" id="258" r:id="Rd7a861f879714c6e"/>
    <p:sldId xmlns:r="http://schemas.openxmlformats.org/officeDocument/2006/relationships" id="259" r:id="Ra9b81a4339d7463b"/>
    <p:sldId xmlns:r="http://schemas.openxmlformats.org/officeDocument/2006/relationships" id="260" r:id="R43b64decadb54e59"/>
    <p:sldId xmlns:r="http://schemas.openxmlformats.org/officeDocument/2006/relationships" id="261" r:id="R886a9a7ca8404da3"/>
    <p:sldId xmlns:r="http://schemas.openxmlformats.org/officeDocument/2006/relationships" id="262" r:id="R17943a85c33840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eb6f297671406f" /><Relationship Type="http://schemas.openxmlformats.org/officeDocument/2006/relationships/slide" Target="/ppt/slides/slide1.xml" Id="R7487c497b2fc44ce" /><Relationship Type="http://schemas.openxmlformats.org/officeDocument/2006/relationships/slide" Target="/ppt/slides/slide2.xml" Id="R749005db1cf64993" /><Relationship Type="http://schemas.openxmlformats.org/officeDocument/2006/relationships/slide" Target="/ppt/slides/slide3.xml" Id="Rd7a861f879714c6e" /><Relationship Type="http://schemas.openxmlformats.org/officeDocument/2006/relationships/slide" Target="/ppt/slides/slide4.xml" Id="Ra9b81a4339d7463b" /><Relationship Type="http://schemas.openxmlformats.org/officeDocument/2006/relationships/slide" Target="/ppt/slides/slide5.xml" Id="R43b64decadb54e59" /><Relationship Type="http://schemas.openxmlformats.org/officeDocument/2006/relationships/slide" Target="/ppt/slides/slide6.xml" Id="R886a9a7ca8404da3" /><Relationship Type="http://schemas.openxmlformats.org/officeDocument/2006/relationships/slide" Target="/ppt/slides/slide7.xml" Id="R17943a85c33840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0f5203cbae40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c946923c24f6c" /><Relationship Type="http://schemas.openxmlformats.org/officeDocument/2006/relationships/theme" Target="/ppt/slideMasters/theme/theme1.xml" Id="Refced3161a354e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0c946923c24f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2866e97be4b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9eef6452d43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fc183cdcc47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a4d15df4241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06b5daf7443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edb681aab46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d7af169d945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HVALSENGA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HVALSENGA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HVALSENGA AS ble etablert [år] og holder til i Lierstranda.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HVALSENGA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HVALSENGA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HVALSENGA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−117 791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1 453 851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41 531 036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41 811 127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HVALSENGA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HVALSENGA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Husebysletta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923 882 219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HVALSENGA AS</a:t>
            </a:r>
          </a:p>
        </p:txBody>
      </p:sp>
    </p:spTree>
  </p:cSld>
  <p:clrMapOvr>
    <a:masterClrMapping xmlns:a="http://schemas.openxmlformats.org/drawingml/2006/main"/>
  </p:clrMapOvr>
</p:sld>
</file>