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c2cdcb3f8846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2d1a47696e4548"/>
  </p:sldMasterIdLst>
  <p:sldIdLst>
    <p:sldId xmlns:r="http://schemas.openxmlformats.org/officeDocument/2006/relationships" id="256" r:id="R0d174d77c3a343d6"/>
    <p:sldId xmlns:r="http://schemas.openxmlformats.org/officeDocument/2006/relationships" id="257" r:id="Re71c99f9847545db"/>
    <p:sldId xmlns:r="http://schemas.openxmlformats.org/officeDocument/2006/relationships" id="258" r:id="R27917b0b1aeb45cf"/>
    <p:sldId xmlns:r="http://schemas.openxmlformats.org/officeDocument/2006/relationships" id="259" r:id="Rba312088e92a46ce"/>
    <p:sldId xmlns:r="http://schemas.openxmlformats.org/officeDocument/2006/relationships" id="260" r:id="R5d0596f9aacd486a"/>
    <p:sldId xmlns:r="http://schemas.openxmlformats.org/officeDocument/2006/relationships" id="261" r:id="Rd76e3d44e5c54d1b"/>
    <p:sldId xmlns:r="http://schemas.openxmlformats.org/officeDocument/2006/relationships" id="262" r:id="R9986b4d5de394a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2d1a47696e4548" /><Relationship Type="http://schemas.openxmlformats.org/officeDocument/2006/relationships/slide" Target="/ppt/slides/slide1.xml" Id="R0d174d77c3a343d6" /><Relationship Type="http://schemas.openxmlformats.org/officeDocument/2006/relationships/slide" Target="/ppt/slides/slide2.xml" Id="Re71c99f9847545db" /><Relationship Type="http://schemas.openxmlformats.org/officeDocument/2006/relationships/slide" Target="/ppt/slides/slide3.xml" Id="R27917b0b1aeb45cf" /><Relationship Type="http://schemas.openxmlformats.org/officeDocument/2006/relationships/slide" Target="/ppt/slides/slide4.xml" Id="Rba312088e92a46ce" /><Relationship Type="http://schemas.openxmlformats.org/officeDocument/2006/relationships/slide" Target="/ppt/slides/slide5.xml" Id="R5d0596f9aacd486a" /><Relationship Type="http://schemas.openxmlformats.org/officeDocument/2006/relationships/slide" Target="/ppt/slides/slide6.xml" Id="Rd76e3d44e5c54d1b" /><Relationship Type="http://schemas.openxmlformats.org/officeDocument/2006/relationships/slide" Target="/ppt/slides/slide7.xml" Id="R9986b4d5de394a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a5b8dd6faa47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b060671aa340e3" /><Relationship Type="http://schemas.openxmlformats.org/officeDocument/2006/relationships/theme" Target="/ppt/slideMasters/theme/theme1.xml" Id="R8eb55eff030f4b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b060671aa340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bde6cd620147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fad56b375240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fe4b2d31e34d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ca7b6a7da4c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8870d2a7c949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56163ca75a45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79988c76348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MEHRENFORVENTET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MEHRENFORVENTET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MEHRENFORVENTET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MEHRENFORVENTET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MEHRENFORVENTET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MEHRENFORVENTET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130 408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135 307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MEHRENFORVENTET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SKAVHAUG HANS G MEHREN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MEHRENFORVENTET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Lillevannsveien 47F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923 886 079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MEHRENFORVENTET HOLDING AS</a:t>
            </a:r>
          </a:p>
        </p:txBody>
      </p:sp>
    </p:spTree>
  </p:cSld>
  <p:clrMapOvr>
    <a:masterClrMapping xmlns:a="http://schemas.openxmlformats.org/drawingml/2006/main"/>
  </p:clrMapOvr>
</p:sld>
</file>