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426754aba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c9332ebcc4748"/>
  </p:sldMasterIdLst>
  <p:sldIdLst>
    <p:sldId xmlns:r="http://schemas.openxmlformats.org/officeDocument/2006/relationships" id="256" r:id="R2be57f7251ab4f60"/>
    <p:sldId xmlns:r="http://schemas.openxmlformats.org/officeDocument/2006/relationships" id="257" r:id="R5b23b1a1734b47ae"/>
    <p:sldId xmlns:r="http://schemas.openxmlformats.org/officeDocument/2006/relationships" id="258" r:id="R3d74678f63974685"/>
    <p:sldId xmlns:r="http://schemas.openxmlformats.org/officeDocument/2006/relationships" id="259" r:id="R09ceb1c225ea443c"/>
    <p:sldId xmlns:r="http://schemas.openxmlformats.org/officeDocument/2006/relationships" id="260" r:id="R6aa93dac1d2e4ddd"/>
    <p:sldId xmlns:r="http://schemas.openxmlformats.org/officeDocument/2006/relationships" id="261" r:id="R9ac1f2dc511147b7"/>
    <p:sldId xmlns:r="http://schemas.openxmlformats.org/officeDocument/2006/relationships" id="262" r:id="R287d9bf49a3b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c9332ebcc4748" /><Relationship Type="http://schemas.openxmlformats.org/officeDocument/2006/relationships/slide" Target="/ppt/slides/slide1.xml" Id="R2be57f7251ab4f60" /><Relationship Type="http://schemas.openxmlformats.org/officeDocument/2006/relationships/slide" Target="/ppt/slides/slide2.xml" Id="R5b23b1a1734b47ae" /><Relationship Type="http://schemas.openxmlformats.org/officeDocument/2006/relationships/slide" Target="/ppt/slides/slide3.xml" Id="R3d74678f63974685" /><Relationship Type="http://schemas.openxmlformats.org/officeDocument/2006/relationships/slide" Target="/ppt/slides/slide4.xml" Id="R09ceb1c225ea443c" /><Relationship Type="http://schemas.openxmlformats.org/officeDocument/2006/relationships/slide" Target="/ppt/slides/slide5.xml" Id="R6aa93dac1d2e4ddd" /><Relationship Type="http://schemas.openxmlformats.org/officeDocument/2006/relationships/slide" Target="/ppt/slides/slide6.xml" Id="R9ac1f2dc511147b7" /><Relationship Type="http://schemas.openxmlformats.org/officeDocument/2006/relationships/slide" Target="/ppt/slides/slide7.xml" Id="R287d9bf49a3b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92f602735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945ba053489b" /><Relationship Type="http://schemas.openxmlformats.org/officeDocument/2006/relationships/theme" Target="/ppt/slideMasters/theme/theme1.xml" Id="R1baefc8b08d2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7945ba053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0d160b69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f4f8b894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7b0db88a6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46400738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9f86a81f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d1a3dd4d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3c9368f2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RØRLEGGER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RØRLEGGER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26 984 267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10 199 765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THIMI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923 888 985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NARVIK AS</a:t>
            </a:r>
          </a:p>
        </p:txBody>
      </p:sp>
    </p:spTree>
  </p:cSld>
  <p:clrMapOvr>
    <a:masterClrMapping xmlns:a="http://schemas.openxmlformats.org/drawingml/2006/main"/>
  </p:clrMapOvr>
</p:sld>
</file>