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bf34d3b01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d4d219df54743"/>
  </p:sldMasterIdLst>
  <p:sldIdLst>
    <p:sldId xmlns:r="http://schemas.openxmlformats.org/officeDocument/2006/relationships" id="256" r:id="Rb45b4e30615f4333"/>
    <p:sldId xmlns:r="http://schemas.openxmlformats.org/officeDocument/2006/relationships" id="257" r:id="Rb7385a83c2b4494d"/>
    <p:sldId xmlns:r="http://schemas.openxmlformats.org/officeDocument/2006/relationships" id="258" r:id="R4a2dc7e34d9a4e04"/>
    <p:sldId xmlns:r="http://schemas.openxmlformats.org/officeDocument/2006/relationships" id="259" r:id="Rc4e8804a160e4fa4"/>
    <p:sldId xmlns:r="http://schemas.openxmlformats.org/officeDocument/2006/relationships" id="260" r:id="Rcec4b20debc940a4"/>
    <p:sldId xmlns:r="http://schemas.openxmlformats.org/officeDocument/2006/relationships" id="261" r:id="R26c203cda11e47d7"/>
    <p:sldId xmlns:r="http://schemas.openxmlformats.org/officeDocument/2006/relationships" id="262" r:id="Rcdf4089acdda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d4d219df54743" /><Relationship Type="http://schemas.openxmlformats.org/officeDocument/2006/relationships/slide" Target="/ppt/slides/slide1.xml" Id="Rb45b4e30615f4333" /><Relationship Type="http://schemas.openxmlformats.org/officeDocument/2006/relationships/slide" Target="/ppt/slides/slide2.xml" Id="Rb7385a83c2b4494d" /><Relationship Type="http://schemas.openxmlformats.org/officeDocument/2006/relationships/slide" Target="/ppt/slides/slide3.xml" Id="R4a2dc7e34d9a4e04" /><Relationship Type="http://schemas.openxmlformats.org/officeDocument/2006/relationships/slide" Target="/ppt/slides/slide4.xml" Id="Rc4e8804a160e4fa4" /><Relationship Type="http://schemas.openxmlformats.org/officeDocument/2006/relationships/slide" Target="/ppt/slides/slide5.xml" Id="Rcec4b20debc940a4" /><Relationship Type="http://schemas.openxmlformats.org/officeDocument/2006/relationships/slide" Target="/ppt/slides/slide6.xml" Id="R26c203cda11e47d7" /><Relationship Type="http://schemas.openxmlformats.org/officeDocument/2006/relationships/slide" Target="/ppt/slides/slide7.xml" Id="Rcdf4089acdda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1b1abedf8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d7dd7d6d4ab8" /><Relationship Type="http://schemas.openxmlformats.org/officeDocument/2006/relationships/theme" Target="/ppt/slideMasters/theme/theme1.xml" Id="Re6bd6095c14d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9d7dd7d6d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95d6fba7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e7cdc334e4b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e3720bdb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0f0f6f9b5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fe81329e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26e20c252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ba890de8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VKE HOLDING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2 622 279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KRÆMER ELIASSEN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KRISTOFFERSEN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Godværstunet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923 929 789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