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911103c62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fd369d97e43ff"/>
  </p:sldMasterIdLst>
  <p:sldIdLst>
    <p:sldId xmlns:r="http://schemas.openxmlformats.org/officeDocument/2006/relationships" id="256" r:id="Re91379bf75ce46aa"/>
    <p:sldId xmlns:r="http://schemas.openxmlformats.org/officeDocument/2006/relationships" id="257" r:id="Rffc81e95211442f3"/>
    <p:sldId xmlns:r="http://schemas.openxmlformats.org/officeDocument/2006/relationships" id="258" r:id="R195ea1dfa0e44379"/>
    <p:sldId xmlns:r="http://schemas.openxmlformats.org/officeDocument/2006/relationships" id="259" r:id="R6cca4be049044afe"/>
    <p:sldId xmlns:r="http://schemas.openxmlformats.org/officeDocument/2006/relationships" id="260" r:id="Rf52d2fb9bf054f9c"/>
    <p:sldId xmlns:r="http://schemas.openxmlformats.org/officeDocument/2006/relationships" id="261" r:id="R4ce520259d234e42"/>
    <p:sldId xmlns:r="http://schemas.openxmlformats.org/officeDocument/2006/relationships" id="262" r:id="R910a5d7ed997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fd369d97e43ff" /><Relationship Type="http://schemas.openxmlformats.org/officeDocument/2006/relationships/slide" Target="/ppt/slides/slide1.xml" Id="Re91379bf75ce46aa" /><Relationship Type="http://schemas.openxmlformats.org/officeDocument/2006/relationships/slide" Target="/ppt/slides/slide2.xml" Id="Rffc81e95211442f3" /><Relationship Type="http://schemas.openxmlformats.org/officeDocument/2006/relationships/slide" Target="/ppt/slides/slide3.xml" Id="R195ea1dfa0e44379" /><Relationship Type="http://schemas.openxmlformats.org/officeDocument/2006/relationships/slide" Target="/ppt/slides/slide4.xml" Id="R6cca4be049044afe" /><Relationship Type="http://schemas.openxmlformats.org/officeDocument/2006/relationships/slide" Target="/ppt/slides/slide5.xml" Id="Rf52d2fb9bf054f9c" /><Relationship Type="http://schemas.openxmlformats.org/officeDocument/2006/relationships/slide" Target="/ppt/slides/slide6.xml" Id="R4ce520259d234e42" /><Relationship Type="http://schemas.openxmlformats.org/officeDocument/2006/relationships/slide" Target="/ppt/slides/slide7.xml" Id="R910a5d7ed997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90027312a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03dd63c94c46" /><Relationship Type="http://schemas.openxmlformats.org/officeDocument/2006/relationships/theme" Target="/ppt/slideMasters/theme/theme1.xml" Id="R28f9f780023a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c03dd63c9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211bde5c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41988b53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75c985a6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92521673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70f2056f2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7a24680448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fee68f25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SYLLIÅSEN &amp; AFSETH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SYLLIÅSEN &amp; AFSETH DRIFT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17 828 938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L.AFSETH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SYLLIÅSEN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Engomsvingen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923 937 250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SYLLIÅSEN &amp; AFSETH DRIFT AS</a:t>
            </a:r>
          </a:p>
        </p:txBody>
      </p:sp>
    </p:spTree>
  </p:cSld>
  <p:clrMapOvr>
    <a:masterClrMapping xmlns:a="http://schemas.openxmlformats.org/drawingml/2006/main"/>
  </p:clrMapOvr>
</p:sld>
</file>