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90d21e6c9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030cf8520497b"/>
  </p:sldMasterIdLst>
  <p:sldIdLst>
    <p:sldId xmlns:r="http://schemas.openxmlformats.org/officeDocument/2006/relationships" id="256" r:id="Rd015610afc684a76"/>
    <p:sldId xmlns:r="http://schemas.openxmlformats.org/officeDocument/2006/relationships" id="257" r:id="R70f2b8d0616c450e"/>
    <p:sldId xmlns:r="http://schemas.openxmlformats.org/officeDocument/2006/relationships" id="258" r:id="R094f01569b824c91"/>
    <p:sldId xmlns:r="http://schemas.openxmlformats.org/officeDocument/2006/relationships" id="259" r:id="Rdcfbe4e13ab54bae"/>
    <p:sldId xmlns:r="http://schemas.openxmlformats.org/officeDocument/2006/relationships" id="260" r:id="R78c471cba219490e"/>
    <p:sldId xmlns:r="http://schemas.openxmlformats.org/officeDocument/2006/relationships" id="261" r:id="R13896aaf79be4517"/>
    <p:sldId xmlns:r="http://schemas.openxmlformats.org/officeDocument/2006/relationships" id="262" r:id="R1a83c636887745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030cf8520497b" /><Relationship Type="http://schemas.openxmlformats.org/officeDocument/2006/relationships/slide" Target="/ppt/slides/slide1.xml" Id="Rd015610afc684a76" /><Relationship Type="http://schemas.openxmlformats.org/officeDocument/2006/relationships/slide" Target="/ppt/slides/slide2.xml" Id="R70f2b8d0616c450e" /><Relationship Type="http://schemas.openxmlformats.org/officeDocument/2006/relationships/slide" Target="/ppt/slides/slide3.xml" Id="R094f01569b824c91" /><Relationship Type="http://schemas.openxmlformats.org/officeDocument/2006/relationships/slide" Target="/ppt/slides/slide4.xml" Id="Rdcfbe4e13ab54bae" /><Relationship Type="http://schemas.openxmlformats.org/officeDocument/2006/relationships/slide" Target="/ppt/slides/slide5.xml" Id="R78c471cba219490e" /><Relationship Type="http://schemas.openxmlformats.org/officeDocument/2006/relationships/slide" Target="/ppt/slides/slide6.xml" Id="R13896aaf79be4517" /><Relationship Type="http://schemas.openxmlformats.org/officeDocument/2006/relationships/slide" Target="/ppt/slides/slide7.xml" Id="R1a83c636887745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3568c7786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f6e7b26a24ba7" /><Relationship Type="http://schemas.openxmlformats.org/officeDocument/2006/relationships/theme" Target="/ppt/slideMasters/theme/theme1.xml" Id="R089c8b68550b48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f6e7b26a2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f1bbaef947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c0e3a67f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e96caf68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8e133d61449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54d5ec23f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ff41a2d2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f61c406b1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 HOLDING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GEIR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Namnåvegen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923 939 954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 HOLDING AS</a:t>
            </a:r>
          </a:p>
        </p:txBody>
      </p:sp>
    </p:spTree>
  </p:cSld>
  <p:clrMapOvr>
    <a:masterClrMapping xmlns:a="http://schemas.openxmlformats.org/drawingml/2006/main"/>
  </p:clrMapOvr>
</p:sld>
</file>