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60d17f08b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89c9a9d8f4584"/>
  </p:sldMasterIdLst>
  <p:sldIdLst>
    <p:sldId xmlns:r="http://schemas.openxmlformats.org/officeDocument/2006/relationships" id="256" r:id="R4e0a634da2e04498"/>
    <p:sldId xmlns:r="http://schemas.openxmlformats.org/officeDocument/2006/relationships" id="257" r:id="R8262de36c14b49c0"/>
    <p:sldId xmlns:r="http://schemas.openxmlformats.org/officeDocument/2006/relationships" id="258" r:id="Rbbda7318e241484f"/>
    <p:sldId xmlns:r="http://schemas.openxmlformats.org/officeDocument/2006/relationships" id="259" r:id="Rb4b69a58cd2543f7"/>
    <p:sldId xmlns:r="http://schemas.openxmlformats.org/officeDocument/2006/relationships" id="260" r:id="Rb652294f4db7492d"/>
    <p:sldId xmlns:r="http://schemas.openxmlformats.org/officeDocument/2006/relationships" id="261" r:id="Re125062cccee4c9f"/>
    <p:sldId xmlns:r="http://schemas.openxmlformats.org/officeDocument/2006/relationships" id="262" r:id="R27766c47c963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9c9a9d8f4584" /><Relationship Type="http://schemas.openxmlformats.org/officeDocument/2006/relationships/slide" Target="/ppt/slides/slide1.xml" Id="R4e0a634da2e04498" /><Relationship Type="http://schemas.openxmlformats.org/officeDocument/2006/relationships/slide" Target="/ppt/slides/slide2.xml" Id="R8262de36c14b49c0" /><Relationship Type="http://schemas.openxmlformats.org/officeDocument/2006/relationships/slide" Target="/ppt/slides/slide3.xml" Id="Rbbda7318e241484f" /><Relationship Type="http://schemas.openxmlformats.org/officeDocument/2006/relationships/slide" Target="/ppt/slides/slide4.xml" Id="Rb4b69a58cd2543f7" /><Relationship Type="http://schemas.openxmlformats.org/officeDocument/2006/relationships/slide" Target="/ppt/slides/slide5.xml" Id="Rb652294f4db7492d" /><Relationship Type="http://schemas.openxmlformats.org/officeDocument/2006/relationships/slide" Target="/ppt/slides/slide6.xml" Id="Re125062cccee4c9f" /><Relationship Type="http://schemas.openxmlformats.org/officeDocument/2006/relationships/slide" Target="/ppt/slides/slide7.xml" Id="R27766c47c963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4b3abc20c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75b200f54c46" /><Relationship Type="http://schemas.openxmlformats.org/officeDocument/2006/relationships/theme" Target="/ppt/slideMasters/theme/theme1.xml" Id="R85aa3df26a89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975b200f5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057f0730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04b3cd56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77c39a96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5424893e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6d2bcdfb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fa5c3070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26ce077d2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4 122 679 000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 –  97,8 %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INVEST APS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