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9b8ceb47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af6b821004315"/>
  </p:sldMasterIdLst>
  <p:sldIdLst>
    <p:sldId xmlns:r="http://schemas.openxmlformats.org/officeDocument/2006/relationships" id="256" r:id="R45c3ec720e204bcf"/>
    <p:sldId xmlns:r="http://schemas.openxmlformats.org/officeDocument/2006/relationships" id="257" r:id="Rb67a1886a41a4817"/>
    <p:sldId xmlns:r="http://schemas.openxmlformats.org/officeDocument/2006/relationships" id="258" r:id="R6ae4bf389be046ea"/>
    <p:sldId xmlns:r="http://schemas.openxmlformats.org/officeDocument/2006/relationships" id="259" r:id="R6b654ea663c147ae"/>
    <p:sldId xmlns:r="http://schemas.openxmlformats.org/officeDocument/2006/relationships" id="260" r:id="R7ddb3b4d22e3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af6b821004315" /><Relationship Type="http://schemas.openxmlformats.org/officeDocument/2006/relationships/slide" Target="/ppt/slides/slide1.xml" Id="R45c3ec720e204bcf" /><Relationship Type="http://schemas.openxmlformats.org/officeDocument/2006/relationships/slide" Target="/ppt/slides/slide2.xml" Id="Rb67a1886a41a4817" /><Relationship Type="http://schemas.openxmlformats.org/officeDocument/2006/relationships/slide" Target="/ppt/slides/slide3.xml" Id="R6ae4bf389be046ea" /><Relationship Type="http://schemas.openxmlformats.org/officeDocument/2006/relationships/slide" Target="/ppt/slides/slide4.xml" Id="R6b654ea663c147ae" /><Relationship Type="http://schemas.openxmlformats.org/officeDocument/2006/relationships/slide" Target="/ppt/slides/slide5.xml" Id="R7ddb3b4d22e3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b87daa03a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feb716864d19" /><Relationship Type="http://schemas.openxmlformats.org/officeDocument/2006/relationships/theme" Target="/ppt/slideMasters/theme/theme1.xml" Id="R84c6bbbcbbd3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8feb71686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203be23c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4d62e20f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45fc6dd8c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3c0c52af5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ecdb7aaa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TURLAG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TURLAG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Rebekka Høgestøl, Vetlabølsvegen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923 946 799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TURLAG</a:t>
            </a:r>
          </a:p>
        </p:txBody>
      </p:sp>
    </p:spTree>
  </p:cSld>
  <p:clrMapOvr>
    <a:masterClrMapping xmlns:a="http://schemas.openxmlformats.org/drawingml/2006/main"/>
  </p:clrMapOvr>
</p:sld>
</file>