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aa364b83d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e4ee39ba44850"/>
  </p:sldMasterIdLst>
  <p:sldIdLst>
    <p:sldId xmlns:r="http://schemas.openxmlformats.org/officeDocument/2006/relationships" id="256" r:id="Rce64737da0ff4559"/>
    <p:sldId xmlns:r="http://schemas.openxmlformats.org/officeDocument/2006/relationships" id="257" r:id="R4c73436d22c34c87"/>
    <p:sldId xmlns:r="http://schemas.openxmlformats.org/officeDocument/2006/relationships" id="258" r:id="R9112078bc25c4118"/>
    <p:sldId xmlns:r="http://schemas.openxmlformats.org/officeDocument/2006/relationships" id="259" r:id="Rc570021287ae4ead"/>
    <p:sldId xmlns:r="http://schemas.openxmlformats.org/officeDocument/2006/relationships" id="260" r:id="Rb4c8b97ff45549b4"/>
    <p:sldId xmlns:r="http://schemas.openxmlformats.org/officeDocument/2006/relationships" id="261" r:id="Rfd991b634c5d4021"/>
    <p:sldId xmlns:r="http://schemas.openxmlformats.org/officeDocument/2006/relationships" id="262" r:id="R912494228d5e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e4ee39ba44850" /><Relationship Type="http://schemas.openxmlformats.org/officeDocument/2006/relationships/slide" Target="/ppt/slides/slide1.xml" Id="Rce64737da0ff4559" /><Relationship Type="http://schemas.openxmlformats.org/officeDocument/2006/relationships/slide" Target="/ppt/slides/slide2.xml" Id="R4c73436d22c34c87" /><Relationship Type="http://schemas.openxmlformats.org/officeDocument/2006/relationships/slide" Target="/ppt/slides/slide3.xml" Id="R9112078bc25c4118" /><Relationship Type="http://schemas.openxmlformats.org/officeDocument/2006/relationships/slide" Target="/ppt/slides/slide4.xml" Id="Rc570021287ae4ead" /><Relationship Type="http://schemas.openxmlformats.org/officeDocument/2006/relationships/slide" Target="/ppt/slides/slide5.xml" Id="Rb4c8b97ff45549b4" /><Relationship Type="http://schemas.openxmlformats.org/officeDocument/2006/relationships/slide" Target="/ppt/slides/slide6.xml" Id="Rfd991b634c5d4021" /><Relationship Type="http://schemas.openxmlformats.org/officeDocument/2006/relationships/slide" Target="/ppt/slides/slide7.xml" Id="R912494228d5e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d37a33dcb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457d2d2d84a81" /><Relationship Type="http://schemas.openxmlformats.org/officeDocument/2006/relationships/theme" Target="/ppt/slideMasters/theme/theme1.xml" Id="R7aeaeb5453e84c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457d2d2d8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32508578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27a8dc8a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d966504e6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a2f62c4e45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66a725f94d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854e335264b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9e13c1b09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RUUD AWAKENING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AWAKENING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−5 191 911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3 823 209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 RUUD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Haldenskogveien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923 957 219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AWAKENING AS</a:t>
            </a:r>
          </a:p>
        </p:txBody>
      </p:sp>
    </p:spTree>
  </p:cSld>
  <p:clrMapOvr>
    <a:masterClrMapping xmlns:a="http://schemas.openxmlformats.org/drawingml/2006/main"/>
  </p:clrMapOvr>
</p:sld>
</file>