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77ae2581e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56b690c104e7e"/>
  </p:sldMasterIdLst>
  <p:sldIdLst>
    <p:sldId xmlns:r="http://schemas.openxmlformats.org/officeDocument/2006/relationships" id="256" r:id="Reb62d12c599a4dbd"/>
    <p:sldId xmlns:r="http://schemas.openxmlformats.org/officeDocument/2006/relationships" id="257" r:id="R88cd91b2940d405c"/>
    <p:sldId xmlns:r="http://schemas.openxmlformats.org/officeDocument/2006/relationships" id="258" r:id="R49d06e97f6384f34"/>
    <p:sldId xmlns:r="http://schemas.openxmlformats.org/officeDocument/2006/relationships" id="259" r:id="Rfa4e900aa774409a"/>
    <p:sldId xmlns:r="http://schemas.openxmlformats.org/officeDocument/2006/relationships" id="260" r:id="R7840adaec770423b"/>
    <p:sldId xmlns:r="http://schemas.openxmlformats.org/officeDocument/2006/relationships" id="261" r:id="R67afd3d3a49c49d9"/>
    <p:sldId xmlns:r="http://schemas.openxmlformats.org/officeDocument/2006/relationships" id="262" r:id="R5c9e8aa9b086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56b690c104e7e" /><Relationship Type="http://schemas.openxmlformats.org/officeDocument/2006/relationships/slide" Target="/ppt/slides/slide1.xml" Id="Reb62d12c599a4dbd" /><Relationship Type="http://schemas.openxmlformats.org/officeDocument/2006/relationships/slide" Target="/ppt/slides/slide2.xml" Id="R88cd91b2940d405c" /><Relationship Type="http://schemas.openxmlformats.org/officeDocument/2006/relationships/slide" Target="/ppt/slides/slide3.xml" Id="R49d06e97f6384f34" /><Relationship Type="http://schemas.openxmlformats.org/officeDocument/2006/relationships/slide" Target="/ppt/slides/slide4.xml" Id="Rfa4e900aa774409a" /><Relationship Type="http://schemas.openxmlformats.org/officeDocument/2006/relationships/slide" Target="/ppt/slides/slide5.xml" Id="R7840adaec770423b" /><Relationship Type="http://schemas.openxmlformats.org/officeDocument/2006/relationships/slide" Target="/ppt/slides/slide6.xml" Id="R67afd3d3a49c49d9" /><Relationship Type="http://schemas.openxmlformats.org/officeDocument/2006/relationships/slide" Target="/ppt/slides/slide7.xml" Id="R5c9e8aa9b086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44fed357e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e993c35894d59" /><Relationship Type="http://schemas.openxmlformats.org/officeDocument/2006/relationships/theme" Target="/ppt/slideMasters/theme/theme1.xml" Id="Ra1c0325437e2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e993c3589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7c9aa2504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0b0e92a93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5d29fa95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08d889d7d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49ab5efa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826385d55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357763997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STORMAST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21 857 541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LORENZ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LABRE AS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Anton Lorenz Bondesen, Halvdan Svartes gate 46E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923 976 612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STORMAST AS</a:t>
            </a:r>
          </a:p>
        </p:txBody>
      </p:sp>
    </p:spTree>
  </p:cSld>
  <p:clrMapOvr>
    <a:masterClrMapping xmlns:a="http://schemas.openxmlformats.org/drawingml/2006/main"/>
  </p:clrMapOvr>
</p:sld>
</file>