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d93d1375845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386aedf664ae6"/>
  </p:sldMasterIdLst>
  <p:sldIdLst>
    <p:sldId xmlns:r="http://schemas.openxmlformats.org/officeDocument/2006/relationships" id="256" r:id="R4eba0094551b4c7e"/>
    <p:sldId xmlns:r="http://schemas.openxmlformats.org/officeDocument/2006/relationships" id="257" r:id="Rc69c612e5c2446f9"/>
    <p:sldId xmlns:r="http://schemas.openxmlformats.org/officeDocument/2006/relationships" id="258" r:id="Re9e732d22fc44c0c"/>
    <p:sldId xmlns:r="http://schemas.openxmlformats.org/officeDocument/2006/relationships" id="259" r:id="R63ce0d7e5b4d422f"/>
    <p:sldId xmlns:r="http://schemas.openxmlformats.org/officeDocument/2006/relationships" id="260" r:id="R8ff33857c8bb4174"/>
    <p:sldId xmlns:r="http://schemas.openxmlformats.org/officeDocument/2006/relationships" id="261" r:id="Rabcb331d626e4100"/>
    <p:sldId xmlns:r="http://schemas.openxmlformats.org/officeDocument/2006/relationships" id="262" r:id="Rc7d608dbab3d48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386aedf664ae6" /><Relationship Type="http://schemas.openxmlformats.org/officeDocument/2006/relationships/slide" Target="/ppt/slides/slide1.xml" Id="R4eba0094551b4c7e" /><Relationship Type="http://schemas.openxmlformats.org/officeDocument/2006/relationships/slide" Target="/ppt/slides/slide2.xml" Id="Rc69c612e5c2446f9" /><Relationship Type="http://schemas.openxmlformats.org/officeDocument/2006/relationships/slide" Target="/ppt/slides/slide3.xml" Id="Re9e732d22fc44c0c" /><Relationship Type="http://schemas.openxmlformats.org/officeDocument/2006/relationships/slide" Target="/ppt/slides/slide4.xml" Id="R63ce0d7e5b4d422f" /><Relationship Type="http://schemas.openxmlformats.org/officeDocument/2006/relationships/slide" Target="/ppt/slides/slide5.xml" Id="R8ff33857c8bb4174" /><Relationship Type="http://schemas.openxmlformats.org/officeDocument/2006/relationships/slide" Target="/ppt/slides/slide6.xml" Id="Rabcb331d626e4100" /><Relationship Type="http://schemas.openxmlformats.org/officeDocument/2006/relationships/slide" Target="/ppt/slides/slide7.xml" Id="Rc7d608dbab3d48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53240ee36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17695b4b0421f" /><Relationship Type="http://schemas.openxmlformats.org/officeDocument/2006/relationships/theme" Target="/ppt/slideMasters/theme/theme1.xml" Id="Rb1412720aab44b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17695b4b0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472b1a3a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b14d091574b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5e3755de9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36919bf4341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00caf3897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f0ec2dd73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70bb50a5a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KAPECC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KAPECC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KAPECC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KAPECC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KAPECC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KAPECC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1 514 953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KAPECC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POUL ERIK JENSEN  –  75,5 %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JENSEN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JENSEN FLØYSVIK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JENSEN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KENTH ANDRE JENSEN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KAPECC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Poul Erik Jensen, Kistebergåsen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923 982 280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KAPECC INVEST AS</a:t>
            </a:r>
          </a:p>
        </p:txBody>
      </p:sp>
    </p:spTree>
  </p:cSld>
  <p:clrMapOvr>
    <a:masterClrMapping xmlns:a="http://schemas.openxmlformats.org/drawingml/2006/main"/>
  </p:clrMapOvr>
</p:sld>
</file>