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caf191a06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253a3a143408a"/>
  </p:sldMasterIdLst>
  <p:sldIdLst>
    <p:sldId xmlns:r="http://schemas.openxmlformats.org/officeDocument/2006/relationships" id="256" r:id="R0c6d2cd0707841be"/>
    <p:sldId xmlns:r="http://schemas.openxmlformats.org/officeDocument/2006/relationships" id="257" r:id="Ra083ad5354b94271"/>
    <p:sldId xmlns:r="http://schemas.openxmlformats.org/officeDocument/2006/relationships" id="258" r:id="R878536a74127444f"/>
    <p:sldId xmlns:r="http://schemas.openxmlformats.org/officeDocument/2006/relationships" id="259" r:id="Rce9e8c3cf4db4b54"/>
    <p:sldId xmlns:r="http://schemas.openxmlformats.org/officeDocument/2006/relationships" id="260" r:id="R07a787d894174010"/>
    <p:sldId xmlns:r="http://schemas.openxmlformats.org/officeDocument/2006/relationships" id="261" r:id="R69d324bae699441e"/>
    <p:sldId xmlns:r="http://schemas.openxmlformats.org/officeDocument/2006/relationships" id="262" r:id="R2f01f1570ced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253a3a143408a" /><Relationship Type="http://schemas.openxmlformats.org/officeDocument/2006/relationships/slide" Target="/ppt/slides/slide1.xml" Id="R0c6d2cd0707841be" /><Relationship Type="http://schemas.openxmlformats.org/officeDocument/2006/relationships/slide" Target="/ppt/slides/slide2.xml" Id="Ra083ad5354b94271" /><Relationship Type="http://schemas.openxmlformats.org/officeDocument/2006/relationships/slide" Target="/ppt/slides/slide3.xml" Id="R878536a74127444f" /><Relationship Type="http://schemas.openxmlformats.org/officeDocument/2006/relationships/slide" Target="/ppt/slides/slide4.xml" Id="Rce9e8c3cf4db4b54" /><Relationship Type="http://schemas.openxmlformats.org/officeDocument/2006/relationships/slide" Target="/ppt/slides/slide5.xml" Id="R07a787d894174010" /><Relationship Type="http://schemas.openxmlformats.org/officeDocument/2006/relationships/slide" Target="/ppt/slides/slide6.xml" Id="R69d324bae699441e" /><Relationship Type="http://schemas.openxmlformats.org/officeDocument/2006/relationships/slide" Target="/ppt/slides/slide7.xml" Id="R2f01f1570ced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dbb72431e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fb7aca5f4945" /><Relationship Type="http://schemas.openxmlformats.org/officeDocument/2006/relationships/theme" Target="/ppt/slideMasters/theme/theme1.xml" Id="Rfbb8b9ffb253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cfb7aca5f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f4cc755c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880975b2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b5409100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4b74f86b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b8972728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ed864b3f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9beb3fbf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OBREST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ROSSEBØ OLE JOHANNES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Elisberget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