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7758cd516a43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f60808b99941a2"/>
  </p:sldMasterIdLst>
  <p:sldIdLst>
    <p:sldId xmlns:r="http://schemas.openxmlformats.org/officeDocument/2006/relationships" id="256" r:id="Rdb8f247036784ea9"/>
    <p:sldId xmlns:r="http://schemas.openxmlformats.org/officeDocument/2006/relationships" id="257" r:id="R78f6102d12a440e3"/>
    <p:sldId xmlns:r="http://schemas.openxmlformats.org/officeDocument/2006/relationships" id="258" r:id="R47bdd5f396b349c0"/>
    <p:sldId xmlns:r="http://schemas.openxmlformats.org/officeDocument/2006/relationships" id="259" r:id="R1c6d5ccf21d3421b"/>
    <p:sldId xmlns:r="http://schemas.openxmlformats.org/officeDocument/2006/relationships" id="260" r:id="R31505cf5d8bd4ad7"/>
    <p:sldId xmlns:r="http://schemas.openxmlformats.org/officeDocument/2006/relationships" id="261" r:id="R10ac6d1043924159"/>
    <p:sldId xmlns:r="http://schemas.openxmlformats.org/officeDocument/2006/relationships" id="262" r:id="R812a0b0eeb964b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f60808b99941a2" /><Relationship Type="http://schemas.openxmlformats.org/officeDocument/2006/relationships/slide" Target="/ppt/slides/slide1.xml" Id="Rdb8f247036784ea9" /><Relationship Type="http://schemas.openxmlformats.org/officeDocument/2006/relationships/slide" Target="/ppt/slides/slide2.xml" Id="R78f6102d12a440e3" /><Relationship Type="http://schemas.openxmlformats.org/officeDocument/2006/relationships/slide" Target="/ppt/slides/slide3.xml" Id="R47bdd5f396b349c0" /><Relationship Type="http://schemas.openxmlformats.org/officeDocument/2006/relationships/slide" Target="/ppt/slides/slide4.xml" Id="R1c6d5ccf21d3421b" /><Relationship Type="http://schemas.openxmlformats.org/officeDocument/2006/relationships/slide" Target="/ppt/slides/slide5.xml" Id="R31505cf5d8bd4ad7" /><Relationship Type="http://schemas.openxmlformats.org/officeDocument/2006/relationships/slide" Target="/ppt/slides/slide6.xml" Id="R10ac6d1043924159" /><Relationship Type="http://schemas.openxmlformats.org/officeDocument/2006/relationships/slide" Target="/ppt/slides/slide7.xml" Id="R812a0b0eeb964b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0ece52875740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b1ab74455401e" /><Relationship Type="http://schemas.openxmlformats.org/officeDocument/2006/relationships/theme" Target="/ppt/slideMasters/theme/theme1.xml" Id="R3a4e190dc3424a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cb1ab7445540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4dd86d62242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f8689005441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82a5fec8e46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ba0c0de494b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0562ac82c4f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ed594ece549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a5e6a8b6f4a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IMG INVEST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20 760 560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35 899 295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46 222 503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MARIE GARDER-BJERKE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Kalnesveien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923 994 726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IMG INVEST AS</a:t>
            </a:r>
          </a:p>
        </p:txBody>
      </p:sp>
    </p:spTree>
  </p:cSld>
  <p:clrMapOvr>
    <a:masterClrMapping xmlns:a="http://schemas.openxmlformats.org/drawingml/2006/main"/>
  </p:clrMapOvr>
</p:sld>
</file>