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d57282d75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8fcc2cd9845f7"/>
  </p:sldMasterIdLst>
  <p:sldIdLst>
    <p:sldId xmlns:r="http://schemas.openxmlformats.org/officeDocument/2006/relationships" id="256" r:id="Rca9a148291c944dc"/>
    <p:sldId xmlns:r="http://schemas.openxmlformats.org/officeDocument/2006/relationships" id="257" r:id="Rddde8bca354c4cd9"/>
    <p:sldId xmlns:r="http://schemas.openxmlformats.org/officeDocument/2006/relationships" id="258" r:id="R47b4f056757341dc"/>
    <p:sldId xmlns:r="http://schemas.openxmlformats.org/officeDocument/2006/relationships" id="259" r:id="Rea00fc7b63a84177"/>
    <p:sldId xmlns:r="http://schemas.openxmlformats.org/officeDocument/2006/relationships" id="260" r:id="R3526aaa080fe4419"/>
    <p:sldId xmlns:r="http://schemas.openxmlformats.org/officeDocument/2006/relationships" id="261" r:id="R22be6b5a14f04be5"/>
    <p:sldId xmlns:r="http://schemas.openxmlformats.org/officeDocument/2006/relationships" id="262" r:id="R7b2a147c3249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8fcc2cd9845f7" /><Relationship Type="http://schemas.openxmlformats.org/officeDocument/2006/relationships/slide" Target="/ppt/slides/slide1.xml" Id="Rca9a148291c944dc" /><Relationship Type="http://schemas.openxmlformats.org/officeDocument/2006/relationships/slide" Target="/ppt/slides/slide2.xml" Id="Rddde8bca354c4cd9" /><Relationship Type="http://schemas.openxmlformats.org/officeDocument/2006/relationships/slide" Target="/ppt/slides/slide3.xml" Id="R47b4f056757341dc" /><Relationship Type="http://schemas.openxmlformats.org/officeDocument/2006/relationships/slide" Target="/ppt/slides/slide4.xml" Id="Rea00fc7b63a84177" /><Relationship Type="http://schemas.openxmlformats.org/officeDocument/2006/relationships/slide" Target="/ppt/slides/slide5.xml" Id="R3526aaa080fe4419" /><Relationship Type="http://schemas.openxmlformats.org/officeDocument/2006/relationships/slide" Target="/ppt/slides/slide6.xml" Id="R22be6b5a14f04be5" /><Relationship Type="http://schemas.openxmlformats.org/officeDocument/2006/relationships/slide" Target="/ppt/slides/slide7.xml" Id="R7b2a147c3249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9db18f01c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064f4577e4ec1" /><Relationship Type="http://schemas.openxmlformats.org/officeDocument/2006/relationships/theme" Target="/ppt/slideMasters/theme/theme1.xml" Id="R206cc45dd9dd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064f4577e4e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2629bf688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2f5fb7912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27dc8195b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bcb6ef37c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1db4dbfc2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45bb525f94d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243dbd806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LEMON CUBE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LEMON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LEMON CUBE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LEMON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LEMON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LEMON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1 606 084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32 481 189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106 735 565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132 692 937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LEMON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PETTER GARDER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LEMON CUBE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923 994 807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LEMON CUBE AS</a:t>
            </a:r>
          </a:p>
        </p:txBody>
      </p:sp>
    </p:spTree>
  </p:cSld>
  <p:clrMapOvr>
    <a:masterClrMapping xmlns:a="http://schemas.openxmlformats.org/drawingml/2006/main"/>
  </p:clrMapOvr>
</p:sld>
</file>