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210c9be11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b7ec3703e4ff6"/>
  </p:sldMasterIdLst>
  <p:sldIdLst>
    <p:sldId xmlns:r="http://schemas.openxmlformats.org/officeDocument/2006/relationships" id="256" r:id="R83d1656af5e34815"/>
    <p:sldId xmlns:r="http://schemas.openxmlformats.org/officeDocument/2006/relationships" id="257" r:id="Ra3aec5fea3be455c"/>
    <p:sldId xmlns:r="http://schemas.openxmlformats.org/officeDocument/2006/relationships" id="258" r:id="R840dc46dc74a4e8d"/>
    <p:sldId xmlns:r="http://schemas.openxmlformats.org/officeDocument/2006/relationships" id="259" r:id="R24b8e7b45a154002"/>
    <p:sldId xmlns:r="http://schemas.openxmlformats.org/officeDocument/2006/relationships" id="260" r:id="Rf477f2fa83914e58"/>
    <p:sldId xmlns:r="http://schemas.openxmlformats.org/officeDocument/2006/relationships" id="261" r:id="R2b49d3250be545e7"/>
    <p:sldId xmlns:r="http://schemas.openxmlformats.org/officeDocument/2006/relationships" id="262" r:id="R7a10478e1147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b7ec3703e4ff6" /><Relationship Type="http://schemas.openxmlformats.org/officeDocument/2006/relationships/slide" Target="/ppt/slides/slide1.xml" Id="R83d1656af5e34815" /><Relationship Type="http://schemas.openxmlformats.org/officeDocument/2006/relationships/slide" Target="/ppt/slides/slide2.xml" Id="Ra3aec5fea3be455c" /><Relationship Type="http://schemas.openxmlformats.org/officeDocument/2006/relationships/slide" Target="/ppt/slides/slide3.xml" Id="R840dc46dc74a4e8d" /><Relationship Type="http://schemas.openxmlformats.org/officeDocument/2006/relationships/slide" Target="/ppt/slides/slide4.xml" Id="R24b8e7b45a154002" /><Relationship Type="http://schemas.openxmlformats.org/officeDocument/2006/relationships/slide" Target="/ppt/slides/slide5.xml" Id="Rf477f2fa83914e58" /><Relationship Type="http://schemas.openxmlformats.org/officeDocument/2006/relationships/slide" Target="/ppt/slides/slide6.xml" Id="R2b49d3250be545e7" /><Relationship Type="http://schemas.openxmlformats.org/officeDocument/2006/relationships/slide" Target="/ppt/slides/slide7.xml" Id="R7a10478e1147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5901e225a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8bedf6f347d5" /><Relationship Type="http://schemas.openxmlformats.org/officeDocument/2006/relationships/theme" Target="/ppt/slideMasters/theme/theme1.xml" Id="R64a6b52ad26c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48bedf6f3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7774e07bd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d874c40de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f0f6103a6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c8ac62776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dc745fd49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462f279b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cf9243769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ERSM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6 105 285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Bulegsbakken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