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de8d57573a4c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93e200bb3b4995"/>
  </p:sldMasterIdLst>
  <p:sldIdLst>
    <p:sldId xmlns:r="http://schemas.openxmlformats.org/officeDocument/2006/relationships" id="256" r:id="R397d2999e4ac4cf7"/>
    <p:sldId xmlns:r="http://schemas.openxmlformats.org/officeDocument/2006/relationships" id="257" r:id="R8bae9344cb744f1f"/>
    <p:sldId xmlns:r="http://schemas.openxmlformats.org/officeDocument/2006/relationships" id="258" r:id="Rbe3d3e1a5e804063"/>
    <p:sldId xmlns:r="http://schemas.openxmlformats.org/officeDocument/2006/relationships" id="259" r:id="Rbfe069a835c0445c"/>
    <p:sldId xmlns:r="http://schemas.openxmlformats.org/officeDocument/2006/relationships" id="260" r:id="Reb5300a7b7d44abf"/>
    <p:sldId xmlns:r="http://schemas.openxmlformats.org/officeDocument/2006/relationships" id="261" r:id="R1acc37aa15114282"/>
    <p:sldId xmlns:r="http://schemas.openxmlformats.org/officeDocument/2006/relationships" id="262" r:id="Rce6208e0f5ba41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93e200bb3b4995" /><Relationship Type="http://schemas.openxmlformats.org/officeDocument/2006/relationships/slide" Target="/ppt/slides/slide1.xml" Id="R397d2999e4ac4cf7" /><Relationship Type="http://schemas.openxmlformats.org/officeDocument/2006/relationships/slide" Target="/ppt/slides/slide2.xml" Id="R8bae9344cb744f1f" /><Relationship Type="http://schemas.openxmlformats.org/officeDocument/2006/relationships/slide" Target="/ppt/slides/slide3.xml" Id="Rbe3d3e1a5e804063" /><Relationship Type="http://schemas.openxmlformats.org/officeDocument/2006/relationships/slide" Target="/ppt/slides/slide4.xml" Id="Rbfe069a835c0445c" /><Relationship Type="http://schemas.openxmlformats.org/officeDocument/2006/relationships/slide" Target="/ppt/slides/slide5.xml" Id="Reb5300a7b7d44abf" /><Relationship Type="http://schemas.openxmlformats.org/officeDocument/2006/relationships/slide" Target="/ppt/slides/slide6.xml" Id="R1acc37aa15114282" /><Relationship Type="http://schemas.openxmlformats.org/officeDocument/2006/relationships/slide" Target="/ppt/slides/slide7.xml" Id="Rce6208e0f5ba41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62fa8d66b145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fe6ed0e184366" /><Relationship Type="http://schemas.openxmlformats.org/officeDocument/2006/relationships/theme" Target="/ppt/slideMasters/theme/theme1.xml" Id="R780bd1575f6d43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6fe6ed0e1843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55ee55bc94f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08843a03c43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532ff86824f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c89a23a5448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1125a481f42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f98b7211e4a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622d6383740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MCO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174 136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47 158 433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47 207 548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LILLESTØL CARINA SMØRDAL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LILLESTØL MATHIAS SMØRDAL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LILLESTØL OLE-JAKOB 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923 997 482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MCO INVEST AS</a:t>
            </a:r>
          </a:p>
        </p:txBody>
      </p:sp>
    </p:spTree>
  </p:cSld>
  <p:clrMapOvr>
    <a:masterClrMapping xmlns:a="http://schemas.openxmlformats.org/drawingml/2006/main"/>
  </p:clrMapOvr>
</p:sld>
</file>