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a4e16b7ea04b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c713e0a9274737"/>
  </p:sldMasterIdLst>
  <p:sldIdLst>
    <p:sldId xmlns:r="http://schemas.openxmlformats.org/officeDocument/2006/relationships" id="256" r:id="R0d073a9ee5634f47"/>
    <p:sldId xmlns:r="http://schemas.openxmlformats.org/officeDocument/2006/relationships" id="257" r:id="Rf514e6ba8e884b9c"/>
    <p:sldId xmlns:r="http://schemas.openxmlformats.org/officeDocument/2006/relationships" id="258" r:id="R6a5dc2e30f2a4e29"/>
    <p:sldId xmlns:r="http://schemas.openxmlformats.org/officeDocument/2006/relationships" id="259" r:id="R6553593a22104079"/>
    <p:sldId xmlns:r="http://schemas.openxmlformats.org/officeDocument/2006/relationships" id="260" r:id="R1ef810f6c1e64112"/>
    <p:sldId xmlns:r="http://schemas.openxmlformats.org/officeDocument/2006/relationships" id="261" r:id="R4e98f4e5d8e446b8"/>
    <p:sldId xmlns:r="http://schemas.openxmlformats.org/officeDocument/2006/relationships" id="262" r:id="Ra6f33731001e40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c713e0a9274737" /><Relationship Type="http://schemas.openxmlformats.org/officeDocument/2006/relationships/slide" Target="/ppt/slides/slide1.xml" Id="R0d073a9ee5634f47" /><Relationship Type="http://schemas.openxmlformats.org/officeDocument/2006/relationships/slide" Target="/ppt/slides/slide2.xml" Id="Rf514e6ba8e884b9c" /><Relationship Type="http://schemas.openxmlformats.org/officeDocument/2006/relationships/slide" Target="/ppt/slides/slide3.xml" Id="R6a5dc2e30f2a4e29" /><Relationship Type="http://schemas.openxmlformats.org/officeDocument/2006/relationships/slide" Target="/ppt/slides/slide4.xml" Id="R6553593a22104079" /><Relationship Type="http://schemas.openxmlformats.org/officeDocument/2006/relationships/slide" Target="/ppt/slides/slide5.xml" Id="R1ef810f6c1e64112" /><Relationship Type="http://schemas.openxmlformats.org/officeDocument/2006/relationships/slide" Target="/ppt/slides/slide6.xml" Id="R4e98f4e5d8e446b8" /><Relationship Type="http://schemas.openxmlformats.org/officeDocument/2006/relationships/slide" Target="/ppt/slides/slide7.xml" Id="Ra6f33731001e40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2dc93e07cd49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9b650cd484b0f" /><Relationship Type="http://schemas.openxmlformats.org/officeDocument/2006/relationships/theme" Target="/ppt/slideMasters/theme/theme1.xml" Id="R5f6030e1e9b94a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a9b650cd484b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321b0ec9141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026622b894b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02ad4ff3743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19fe1752b47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6cac899db40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882205ae144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099d200594f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PORSGRUNN RØRLEGGERFORRETNING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RØRLEGGERFORRETNING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PORSGRUNN RØRLEGGERFORRETNING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RØRLEGGERFORRETNING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RØRLEGGERFORRETNING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RØRLEGGERFORRETNING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47 469 705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2 900 973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2 407 910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12 127 473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22 057 803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RØRLEGGERFORRETNING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HOLDING AS  –  78,9 %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YNGVAR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STENGE AS  –  10,5 %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RØRLEGGERFORRETNING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Bjørnslettvegen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3917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924 001 216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RØRLEGGERFORRETNING AS</a:t>
            </a:r>
          </a:p>
        </p:txBody>
      </p:sp>
    </p:spTree>
  </p:cSld>
  <p:clrMapOvr>
    <a:masterClrMapping xmlns:a="http://schemas.openxmlformats.org/drawingml/2006/main"/>
  </p:clrMapOvr>
</p:sld>
</file>