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3c7f1b5494a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39c5906e84e83"/>
  </p:sldMasterIdLst>
  <p:sldIdLst>
    <p:sldId xmlns:r="http://schemas.openxmlformats.org/officeDocument/2006/relationships" id="256" r:id="R3ebb1940dee5406b"/>
    <p:sldId xmlns:r="http://schemas.openxmlformats.org/officeDocument/2006/relationships" id="257" r:id="R5603e1d5a90f4fef"/>
    <p:sldId xmlns:r="http://schemas.openxmlformats.org/officeDocument/2006/relationships" id="258" r:id="R39e48d4511a5479c"/>
    <p:sldId xmlns:r="http://schemas.openxmlformats.org/officeDocument/2006/relationships" id="259" r:id="R20c6216a784a4505"/>
    <p:sldId xmlns:r="http://schemas.openxmlformats.org/officeDocument/2006/relationships" id="260" r:id="Ra3fb3daf840a4cba"/>
    <p:sldId xmlns:r="http://schemas.openxmlformats.org/officeDocument/2006/relationships" id="261" r:id="Rf9e2485e65924ffa"/>
    <p:sldId xmlns:r="http://schemas.openxmlformats.org/officeDocument/2006/relationships" id="262" r:id="Rfd390a56444f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39c5906e84e83" /><Relationship Type="http://schemas.openxmlformats.org/officeDocument/2006/relationships/slide" Target="/ppt/slides/slide1.xml" Id="R3ebb1940dee5406b" /><Relationship Type="http://schemas.openxmlformats.org/officeDocument/2006/relationships/slide" Target="/ppt/slides/slide2.xml" Id="R5603e1d5a90f4fef" /><Relationship Type="http://schemas.openxmlformats.org/officeDocument/2006/relationships/slide" Target="/ppt/slides/slide3.xml" Id="R39e48d4511a5479c" /><Relationship Type="http://schemas.openxmlformats.org/officeDocument/2006/relationships/slide" Target="/ppt/slides/slide4.xml" Id="R20c6216a784a4505" /><Relationship Type="http://schemas.openxmlformats.org/officeDocument/2006/relationships/slide" Target="/ppt/slides/slide5.xml" Id="Ra3fb3daf840a4cba" /><Relationship Type="http://schemas.openxmlformats.org/officeDocument/2006/relationships/slide" Target="/ppt/slides/slide6.xml" Id="Rf9e2485e65924ffa" /><Relationship Type="http://schemas.openxmlformats.org/officeDocument/2006/relationships/slide" Target="/ppt/slides/slide7.xml" Id="Rfd390a56444f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6b4fd8640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3adf3072541f1" /><Relationship Type="http://schemas.openxmlformats.org/officeDocument/2006/relationships/theme" Target="/ppt/slideMasters/theme/theme1.xml" Id="R6d9ebee829d048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3adf30725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c67fc2c10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b0ac45f97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b59a11a8f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2f0582551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84cbeeb0c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66b456e8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5633bc47a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103 104 234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102 924 573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66 735 290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