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3abf996b3d43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d9bba40184b81"/>
  </p:sldMasterIdLst>
  <p:sldIdLst>
    <p:sldId xmlns:r="http://schemas.openxmlformats.org/officeDocument/2006/relationships" id="256" r:id="R01b54c5a7dae4fa7"/>
    <p:sldId xmlns:r="http://schemas.openxmlformats.org/officeDocument/2006/relationships" id="257" r:id="R90b65589b0d2413b"/>
    <p:sldId xmlns:r="http://schemas.openxmlformats.org/officeDocument/2006/relationships" id="258" r:id="Rf9fd02267f06472c"/>
    <p:sldId xmlns:r="http://schemas.openxmlformats.org/officeDocument/2006/relationships" id="259" r:id="Rdd373c3c7eef432c"/>
    <p:sldId xmlns:r="http://schemas.openxmlformats.org/officeDocument/2006/relationships" id="260" r:id="R7c35945420fe4783"/>
    <p:sldId xmlns:r="http://schemas.openxmlformats.org/officeDocument/2006/relationships" id="261" r:id="R11ee3ef8af4b4141"/>
    <p:sldId xmlns:r="http://schemas.openxmlformats.org/officeDocument/2006/relationships" id="262" r:id="Ra0da1799bcd7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d9bba40184b81" /><Relationship Type="http://schemas.openxmlformats.org/officeDocument/2006/relationships/slide" Target="/ppt/slides/slide1.xml" Id="R01b54c5a7dae4fa7" /><Relationship Type="http://schemas.openxmlformats.org/officeDocument/2006/relationships/slide" Target="/ppt/slides/slide2.xml" Id="R90b65589b0d2413b" /><Relationship Type="http://schemas.openxmlformats.org/officeDocument/2006/relationships/slide" Target="/ppt/slides/slide3.xml" Id="Rf9fd02267f06472c" /><Relationship Type="http://schemas.openxmlformats.org/officeDocument/2006/relationships/slide" Target="/ppt/slides/slide4.xml" Id="Rdd373c3c7eef432c" /><Relationship Type="http://schemas.openxmlformats.org/officeDocument/2006/relationships/slide" Target="/ppt/slides/slide5.xml" Id="R7c35945420fe4783" /><Relationship Type="http://schemas.openxmlformats.org/officeDocument/2006/relationships/slide" Target="/ppt/slides/slide6.xml" Id="R11ee3ef8af4b4141" /><Relationship Type="http://schemas.openxmlformats.org/officeDocument/2006/relationships/slide" Target="/ppt/slides/slide7.xml" Id="Ra0da1799bcd7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4860afac148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3c71158ba4172" /><Relationship Type="http://schemas.openxmlformats.org/officeDocument/2006/relationships/theme" Target="/ppt/slideMasters/theme/theme1.xml" Id="Ra97bbdc2319241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3c71158ba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89f130ec0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00bcaca8542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cf888487449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2a1d9a9548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94a13710e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803fd51d647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ff566fa77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EILICEC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EILICEC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EILICEC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EILICEC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EILICEC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EILICEC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9 151 580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177 157 869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184 877 227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EILICEC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CECILIE RØED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EILICEC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924 024 100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EILICEC AS</a:t>
            </a:r>
          </a:p>
        </p:txBody>
      </p:sp>
    </p:spTree>
  </p:cSld>
  <p:clrMapOvr>
    <a:masterClrMapping xmlns:a="http://schemas.openxmlformats.org/drawingml/2006/main"/>
  </p:clrMapOvr>
</p:sld>
</file>