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f95e7c953b47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ab266937234c72"/>
  </p:sldMasterIdLst>
  <p:sldIdLst>
    <p:sldId xmlns:r="http://schemas.openxmlformats.org/officeDocument/2006/relationships" id="256" r:id="R6df664f1cff04a12"/>
    <p:sldId xmlns:r="http://schemas.openxmlformats.org/officeDocument/2006/relationships" id="257" r:id="Ra27a2c55d99d4a50"/>
    <p:sldId xmlns:r="http://schemas.openxmlformats.org/officeDocument/2006/relationships" id="258" r:id="Rd351c837040a427a"/>
    <p:sldId xmlns:r="http://schemas.openxmlformats.org/officeDocument/2006/relationships" id="259" r:id="Rc10b801e36db4e07"/>
    <p:sldId xmlns:r="http://schemas.openxmlformats.org/officeDocument/2006/relationships" id="260" r:id="R74e4d86157a94f7a"/>
    <p:sldId xmlns:r="http://schemas.openxmlformats.org/officeDocument/2006/relationships" id="261" r:id="Rfd2a7db625704f32"/>
    <p:sldId xmlns:r="http://schemas.openxmlformats.org/officeDocument/2006/relationships" id="262" r:id="R2fc387361f6c4d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b266937234c72" /><Relationship Type="http://schemas.openxmlformats.org/officeDocument/2006/relationships/slide" Target="/ppt/slides/slide1.xml" Id="R6df664f1cff04a12" /><Relationship Type="http://schemas.openxmlformats.org/officeDocument/2006/relationships/slide" Target="/ppt/slides/slide2.xml" Id="Ra27a2c55d99d4a50" /><Relationship Type="http://schemas.openxmlformats.org/officeDocument/2006/relationships/slide" Target="/ppt/slides/slide3.xml" Id="Rd351c837040a427a" /><Relationship Type="http://schemas.openxmlformats.org/officeDocument/2006/relationships/slide" Target="/ppt/slides/slide4.xml" Id="Rc10b801e36db4e07" /><Relationship Type="http://schemas.openxmlformats.org/officeDocument/2006/relationships/slide" Target="/ppt/slides/slide5.xml" Id="R74e4d86157a94f7a" /><Relationship Type="http://schemas.openxmlformats.org/officeDocument/2006/relationships/slide" Target="/ppt/slides/slide6.xml" Id="Rfd2a7db625704f32" /><Relationship Type="http://schemas.openxmlformats.org/officeDocument/2006/relationships/slide" Target="/ppt/slides/slide7.xml" Id="R2fc387361f6c4d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a62e78def243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fc21843d44126" /><Relationship Type="http://schemas.openxmlformats.org/officeDocument/2006/relationships/theme" Target="/ppt/slideMasters/theme/theme1.xml" Id="R6952ae71d2a745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9fc21843d441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b7199e3ad44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164b13a6549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28451420a47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aafc1bd114f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b9873c5f34d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84231c6fc40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4d7035a90841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GC RIEBER FORTUNA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FORTUNA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FORTUNA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FORTUNA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FORTUNA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FORTUNA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−10 225 348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−1 450 554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478 673 707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492 703 583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FORTUNA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GC RIEBER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FORTUNA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Damsgårdsveien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924 024 879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GC RIEBER FORTUNA AS</a:t>
            </a:r>
          </a:p>
        </p:txBody>
      </p:sp>
    </p:spTree>
  </p:cSld>
  <p:clrMapOvr>
    <a:masterClrMapping xmlns:a="http://schemas.openxmlformats.org/drawingml/2006/main"/>
  </p:clrMapOvr>
</p:sld>
</file>