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d40064ab73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9287b272524e18"/>
  </p:sldMasterIdLst>
  <p:sldIdLst>
    <p:sldId xmlns:r="http://schemas.openxmlformats.org/officeDocument/2006/relationships" id="256" r:id="R9186157530be468c"/>
    <p:sldId xmlns:r="http://schemas.openxmlformats.org/officeDocument/2006/relationships" id="257" r:id="R035d67eac39e4b2c"/>
    <p:sldId xmlns:r="http://schemas.openxmlformats.org/officeDocument/2006/relationships" id="258" r:id="Rc8ebdc8ad0494abc"/>
    <p:sldId xmlns:r="http://schemas.openxmlformats.org/officeDocument/2006/relationships" id="259" r:id="R5031a740a75747ed"/>
    <p:sldId xmlns:r="http://schemas.openxmlformats.org/officeDocument/2006/relationships" id="260" r:id="Re073e874d0e14700"/>
    <p:sldId xmlns:r="http://schemas.openxmlformats.org/officeDocument/2006/relationships" id="261" r:id="R597c7ac7c0ef41f6"/>
    <p:sldId xmlns:r="http://schemas.openxmlformats.org/officeDocument/2006/relationships" id="262" r:id="R8e2d861cdc87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287b272524e18" /><Relationship Type="http://schemas.openxmlformats.org/officeDocument/2006/relationships/slide" Target="/ppt/slides/slide1.xml" Id="R9186157530be468c" /><Relationship Type="http://schemas.openxmlformats.org/officeDocument/2006/relationships/slide" Target="/ppt/slides/slide2.xml" Id="R035d67eac39e4b2c" /><Relationship Type="http://schemas.openxmlformats.org/officeDocument/2006/relationships/slide" Target="/ppt/slides/slide3.xml" Id="Rc8ebdc8ad0494abc" /><Relationship Type="http://schemas.openxmlformats.org/officeDocument/2006/relationships/slide" Target="/ppt/slides/slide4.xml" Id="R5031a740a75747ed" /><Relationship Type="http://schemas.openxmlformats.org/officeDocument/2006/relationships/slide" Target="/ppt/slides/slide5.xml" Id="Re073e874d0e14700" /><Relationship Type="http://schemas.openxmlformats.org/officeDocument/2006/relationships/slide" Target="/ppt/slides/slide6.xml" Id="R597c7ac7c0ef41f6" /><Relationship Type="http://schemas.openxmlformats.org/officeDocument/2006/relationships/slide" Target="/ppt/slides/slide7.xml" Id="R8e2d861cdc87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81614a8c1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caec741854b54" /><Relationship Type="http://schemas.openxmlformats.org/officeDocument/2006/relationships/theme" Target="/ppt/slideMasters/theme/theme1.xml" Id="R6abdd188c58c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bcaec74185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b2f1585234b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62ec3f1ab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f157ab3584c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632f4015b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a636ed1f8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35cce15fe48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319ec42d46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LOCAL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LOCAL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5 377 244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2 625 402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PICARD JEROME EMMANUEL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Gjeble Pederssøns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924 026 391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LOCAL AS</a:t>
            </a:r>
          </a:p>
        </p:txBody>
      </p:sp>
    </p:spTree>
  </p:cSld>
  <p:clrMapOvr>
    <a:masterClrMapping xmlns:a="http://schemas.openxmlformats.org/drawingml/2006/main"/>
  </p:clrMapOvr>
</p:sld>
</file>