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ed4a82ab794f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fc562772ec4b73"/>
  </p:sldMasterIdLst>
  <p:sldIdLst>
    <p:sldId xmlns:r="http://schemas.openxmlformats.org/officeDocument/2006/relationships" id="256" r:id="Rb789519c7dad4a9c"/>
    <p:sldId xmlns:r="http://schemas.openxmlformats.org/officeDocument/2006/relationships" id="257" r:id="Rddce5d34cd82439f"/>
    <p:sldId xmlns:r="http://schemas.openxmlformats.org/officeDocument/2006/relationships" id="258" r:id="Rfef82460a96444eb"/>
    <p:sldId xmlns:r="http://schemas.openxmlformats.org/officeDocument/2006/relationships" id="259" r:id="R8a2b94a820c54968"/>
    <p:sldId xmlns:r="http://schemas.openxmlformats.org/officeDocument/2006/relationships" id="260" r:id="R199fbdb62c404604"/>
    <p:sldId xmlns:r="http://schemas.openxmlformats.org/officeDocument/2006/relationships" id="261" r:id="R1555f68e453243f4"/>
    <p:sldId xmlns:r="http://schemas.openxmlformats.org/officeDocument/2006/relationships" id="262" r:id="R387560208cd4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c562772ec4b73" /><Relationship Type="http://schemas.openxmlformats.org/officeDocument/2006/relationships/slide" Target="/ppt/slides/slide1.xml" Id="Rb789519c7dad4a9c" /><Relationship Type="http://schemas.openxmlformats.org/officeDocument/2006/relationships/slide" Target="/ppt/slides/slide2.xml" Id="Rddce5d34cd82439f" /><Relationship Type="http://schemas.openxmlformats.org/officeDocument/2006/relationships/slide" Target="/ppt/slides/slide3.xml" Id="Rfef82460a96444eb" /><Relationship Type="http://schemas.openxmlformats.org/officeDocument/2006/relationships/slide" Target="/ppt/slides/slide4.xml" Id="R8a2b94a820c54968" /><Relationship Type="http://schemas.openxmlformats.org/officeDocument/2006/relationships/slide" Target="/ppt/slides/slide5.xml" Id="R199fbdb62c404604" /><Relationship Type="http://schemas.openxmlformats.org/officeDocument/2006/relationships/slide" Target="/ppt/slides/slide6.xml" Id="R1555f68e453243f4" /><Relationship Type="http://schemas.openxmlformats.org/officeDocument/2006/relationships/slide" Target="/ppt/slides/slide7.xml" Id="R387560208cd4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18c17ad074d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de048579147b3" /><Relationship Type="http://schemas.openxmlformats.org/officeDocument/2006/relationships/theme" Target="/ppt/slideMasters/theme/theme1.xml" Id="R96837010cec6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9de048579147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ff4faaaf34a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1d1af830440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20df2afe341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d1bf36457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1b339193b46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53761e66144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1bbb9ec5545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835 802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DANIEL OLAF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Olaf Hansen, Kirkeveien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924 032 553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