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55579a2c974c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7ae17256ac4707"/>
  </p:sldMasterIdLst>
  <p:sldIdLst>
    <p:sldId xmlns:r="http://schemas.openxmlformats.org/officeDocument/2006/relationships" id="256" r:id="R9b490c6aa7054a1a"/>
    <p:sldId xmlns:r="http://schemas.openxmlformats.org/officeDocument/2006/relationships" id="257" r:id="Ra2845d273cb74338"/>
    <p:sldId xmlns:r="http://schemas.openxmlformats.org/officeDocument/2006/relationships" id="258" r:id="R9c942775a15d45f5"/>
    <p:sldId xmlns:r="http://schemas.openxmlformats.org/officeDocument/2006/relationships" id="259" r:id="Rfff289aabc104ab5"/>
    <p:sldId xmlns:r="http://schemas.openxmlformats.org/officeDocument/2006/relationships" id="260" r:id="R1c63de77f13c4ee0"/>
    <p:sldId xmlns:r="http://schemas.openxmlformats.org/officeDocument/2006/relationships" id="261" r:id="R5de55e57ff3a45ca"/>
    <p:sldId xmlns:r="http://schemas.openxmlformats.org/officeDocument/2006/relationships" id="262" r:id="Rd3af6432747847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ae17256ac4707" /><Relationship Type="http://schemas.openxmlformats.org/officeDocument/2006/relationships/slide" Target="/ppt/slides/slide1.xml" Id="R9b490c6aa7054a1a" /><Relationship Type="http://schemas.openxmlformats.org/officeDocument/2006/relationships/slide" Target="/ppt/slides/slide2.xml" Id="Ra2845d273cb74338" /><Relationship Type="http://schemas.openxmlformats.org/officeDocument/2006/relationships/slide" Target="/ppt/slides/slide3.xml" Id="R9c942775a15d45f5" /><Relationship Type="http://schemas.openxmlformats.org/officeDocument/2006/relationships/slide" Target="/ppt/slides/slide4.xml" Id="Rfff289aabc104ab5" /><Relationship Type="http://schemas.openxmlformats.org/officeDocument/2006/relationships/slide" Target="/ppt/slides/slide5.xml" Id="R1c63de77f13c4ee0" /><Relationship Type="http://schemas.openxmlformats.org/officeDocument/2006/relationships/slide" Target="/ppt/slides/slide6.xml" Id="R5de55e57ff3a45ca" /><Relationship Type="http://schemas.openxmlformats.org/officeDocument/2006/relationships/slide" Target="/ppt/slides/slide7.xml" Id="Rd3af6432747847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33872fe924d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9f0b8998a4d44" /><Relationship Type="http://schemas.openxmlformats.org/officeDocument/2006/relationships/theme" Target="/ppt/slideMasters/theme/theme1.xml" Id="Ra52652e63ac74a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39f0b8998a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80107f8b541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630e61ee0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b39e0ada443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99faee6204d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bca28d8f141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ce770e88441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cf079e05945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EBP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507 353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572 286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ESPEN BREDAL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Holstsletta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924 034 939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EBP INVEST AS</a:t>
            </a:r>
          </a:p>
        </p:txBody>
      </p:sp>
    </p:spTree>
  </p:cSld>
  <p:clrMapOvr>
    <a:masterClrMapping xmlns:a="http://schemas.openxmlformats.org/drawingml/2006/main"/>
  </p:clrMapOvr>
</p:sld>
</file>