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c71778b36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61de7baf1494b"/>
  </p:sldMasterIdLst>
  <p:sldIdLst>
    <p:sldId xmlns:r="http://schemas.openxmlformats.org/officeDocument/2006/relationships" id="256" r:id="R68dae4ed9c814217"/>
    <p:sldId xmlns:r="http://schemas.openxmlformats.org/officeDocument/2006/relationships" id="257" r:id="R75c2ab5c9fec4406"/>
    <p:sldId xmlns:r="http://schemas.openxmlformats.org/officeDocument/2006/relationships" id="258" r:id="R40c8b42c7a204a3a"/>
    <p:sldId xmlns:r="http://schemas.openxmlformats.org/officeDocument/2006/relationships" id="259" r:id="R2645325868244a73"/>
    <p:sldId xmlns:r="http://schemas.openxmlformats.org/officeDocument/2006/relationships" id="260" r:id="Re8c0391259c1484f"/>
    <p:sldId xmlns:r="http://schemas.openxmlformats.org/officeDocument/2006/relationships" id="261" r:id="R461ab4fb0e6842a1"/>
    <p:sldId xmlns:r="http://schemas.openxmlformats.org/officeDocument/2006/relationships" id="262" r:id="R63df431e8bd9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61de7baf1494b" /><Relationship Type="http://schemas.openxmlformats.org/officeDocument/2006/relationships/slide" Target="/ppt/slides/slide1.xml" Id="R68dae4ed9c814217" /><Relationship Type="http://schemas.openxmlformats.org/officeDocument/2006/relationships/slide" Target="/ppt/slides/slide2.xml" Id="R75c2ab5c9fec4406" /><Relationship Type="http://schemas.openxmlformats.org/officeDocument/2006/relationships/slide" Target="/ppt/slides/slide3.xml" Id="R40c8b42c7a204a3a" /><Relationship Type="http://schemas.openxmlformats.org/officeDocument/2006/relationships/slide" Target="/ppt/slides/slide4.xml" Id="R2645325868244a73" /><Relationship Type="http://schemas.openxmlformats.org/officeDocument/2006/relationships/slide" Target="/ppt/slides/slide5.xml" Id="Re8c0391259c1484f" /><Relationship Type="http://schemas.openxmlformats.org/officeDocument/2006/relationships/slide" Target="/ppt/slides/slide6.xml" Id="R461ab4fb0e6842a1" /><Relationship Type="http://schemas.openxmlformats.org/officeDocument/2006/relationships/slide" Target="/ppt/slides/slide7.xml" Id="R63df431e8bd9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c8d2d0f90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06b2c1f74c69" /><Relationship Type="http://schemas.openxmlformats.org/officeDocument/2006/relationships/theme" Target="/ppt/slideMasters/theme/theme1.xml" Id="Rfb08318cd99e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b06b2c1f7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1aea0267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1e82278c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f2e3e1a3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f8b0ad7c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b786ff69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0ef32b2f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252d7695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BEJO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